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3" r:id="rId3"/>
    <p:sldId id="264" r:id="rId4"/>
    <p:sldId id="262" r:id="rId5"/>
    <p:sldId id="266" r:id="rId6"/>
    <p:sldId id="267" r:id="rId7"/>
    <p:sldId id="268" r:id="rId8"/>
    <p:sldId id="269" r:id="rId9"/>
    <p:sldId id="270" r:id="rId10"/>
    <p:sldId id="271" r:id="rId11"/>
    <p:sldId id="277" r:id="rId12"/>
    <p:sldId id="278" r:id="rId13"/>
    <p:sldId id="279" r:id="rId14"/>
    <p:sldId id="272" r:id="rId15"/>
    <p:sldId id="273" r:id="rId16"/>
    <p:sldId id="280" r:id="rId17"/>
    <p:sldId id="274" r:id="rId18"/>
    <p:sldId id="281" r:id="rId19"/>
    <p:sldId id="275" r:id="rId20"/>
    <p:sldId id="282" r:id="rId21"/>
    <p:sldId id="276" r:id="rId22"/>
    <p:sldId id="260" r:id="rId23"/>
    <p:sldId id="265" r:id="rId24"/>
  </p:sldIdLst>
  <p:sldSz cx="9144000" cy="6858000" type="screen4x3"/>
  <p:notesSz cx="6858000" cy="9144000"/>
  <p:custDataLst>
    <p:tags r:id="rId2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74A"/>
    <a:srgbClr val="3399FF"/>
    <a:srgbClr val="666699"/>
    <a:srgbClr val="E59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 autoAdjust="0"/>
    <p:restoredTop sz="84562" autoAdjust="0"/>
  </p:normalViewPr>
  <p:slideViewPr>
    <p:cSldViewPr>
      <p:cViewPr varScale="1">
        <p:scale>
          <a:sx n="105" d="100"/>
          <a:sy n="105" d="100"/>
        </p:scale>
        <p:origin x="391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619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DEC35-3379-4D16-AB71-14C04F074FD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51EB65E-CF7B-4F66-854A-7AE3DCDD13CD}">
      <dgm:prSet phldrT="[Текст]"/>
      <dgm:spPr/>
      <dgm:t>
        <a:bodyPr/>
        <a:lstStyle/>
        <a:p>
          <a:r>
            <a:rPr lang="ru-RU" i="1" dirty="0">
              <a:latin typeface="Times New Roman" panose="02020603050405020304" pitchFamily="18" charset="0"/>
              <a:cs typeface="Times New Roman" panose="02020603050405020304" pitchFamily="18" charset="0"/>
            </a:rPr>
            <a:t>2014: Прохождение теста Turing100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6C3A22-476D-4DE9-BC08-0E285D8AB0FB}" type="parTrans" cxnId="{B25E6301-D268-4C98-B015-96B25467A75A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FB9AD2-008A-46CA-8041-909EABB939B0}" type="sibTrans" cxnId="{B25E6301-D268-4C98-B015-96B25467A75A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C71B8-3508-4D31-A504-A2AF5E87EE32}">
      <dgm:prSet phldrT="[Текст]"/>
      <dgm:spPr/>
      <dgm:t>
        <a:bodyPr/>
        <a:lstStyle/>
        <a:p>
          <a:r>
            <a:rPr lang="ru-RU" i="1" dirty="0">
              <a:latin typeface="Times New Roman" panose="02020603050405020304" pitchFamily="18" charset="0"/>
              <a:cs typeface="Times New Roman" panose="02020603050405020304" pitchFamily="18" charset="0"/>
            </a:rPr>
            <a:t>2018: Оценка российского рынка разговорного AI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595B65-4CA5-4800-B5BA-4BE9893871AB}" type="parTrans" cxnId="{C4B00DE6-397B-4BB3-A1B8-AE18366BBF5E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3AFDF5-16EA-45E8-B15E-15A107985D8A}" type="sibTrans" cxnId="{C4B00DE6-397B-4BB3-A1B8-AE18366BBF5E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DD723A-BF3F-4F07-A3EF-A8C779C2FD1D}">
      <dgm:prSet phldrT="[Текст]"/>
      <dgm:spPr/>
      <dgm:t>
        <a:bodyPr/>
        <a:lstStyle/>
        <a:p>
          <a:r>
            <a:rPr lang="ru-RU" i="1" dirty="0">
              <a:latin typeface="Times New Roman" panose="02020603050405020304" pitchFamily="18" charset="0"/>
              <a:cs typeface="Times New Roman" panose="02020603050405020304" pitchFamily="18" charset="0"/>
            </a:rPr>
            <a:t>2020: Закрытие сделок с «</a:t>
          </a:r>
          <a:r>
            <a:rPr lang="ru-RU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Совкомбанком</a:t>
          </a:r>
          <a:r>
            <a:rPr lang="ru-RU" i="1" dirty="0">
              <a:latin typeface="Times New Roman" panose="02020603050405020304" pitchFamily="18" charset="0"/>
              <a:cs typeface="Times New Roman" panose="02020603050405020304" pitchFamily="18" charset="0"/>
            </a:rPr>
            <a:t>» и МТС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E2D8BF-1CF8-48B2-8018-1845176EFC2A}" type="parTrans" cxnId="{67CBAB3D-0941-412D-A224-4D87C9DFA921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BEFF61-B98A-405D-A20C-82AE70D69001}" type="sibTrans" cxnId="{67CBAB3D-0941-412D-A224-4D87C9DFA921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1E2B3-C6A0-4993-B3B5-675666FEAF1F}">
      <dgm:prSet phldrT="[Текст]"/>
      <dgm:spPr/>
      <dgm:t>
        <a:bodyPr/>
        <a:lstStyle/>
        <a:p>
          <a:r>
            <a:rPr lang="ru-RU" i="1" dirty="0">
              <a:latin typeface="Times New Roman" panose="02020603050405020304" pitchFamily="18" charset="0"/>
              <a:cs typeface="Times New Roman" panose="02020603050405020304" pitchFamily="18" charset="0"/>
            </a:rPr>
            <a:t>2021: Аккредитованный технологический партнер </a:t>
          </a:r>
          <a:r>
            <a:rPr lang="ru-RU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SberDevices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3B1D01-C555-4EB8-81B8-D326BF9C0D6E}" type="parTrans" cxnId="{36E12C3C-EEF5-46B6-93B8-DB1F78DC0ECA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3E6A4B-D258-459B-B644-4D3079973387}" type="sibTrans" cxnId="{36E12C3C-EEF5-46B6-93B8-DB1F78DC0ECA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F30E21-509D-4192-9697-9098BAB23411}" type="pres">
      <dgm:prSet presAssocID="{F71DEC35-3379-4D16-AB71-14C04F074FD6}" presName="CompostProcess" presStyleCnt="0">
        <dgm:presLayoutVars>
          <dgm:dir/>
          <dgm:resizeHandles val="exact"/>
        </dgm:presLayoutVars>
      </dgm:prSet>
      <dgm:spPr/>
    </dgm:pt>
    <dgm:pt modelId="{33ED59ED-873A-4F82-8D6C-B46844DB8E5D}" type="pres">
      <dgm:prSet presAssocID="{F71DEC35-3379-4D16-AB71-14C04F074FD6}" presName="arrow" presStyleLbl="bgShp" presStyleIdx="0" presStyleCnt="1"/>
      <dgm:spPr/>
    </dgm:pt>
    <dgm:pt modelId="{DC5DB3D1-6F6D-4E03-BD26-0CD29434F1C1}" type="pres">
      <dgm:prSet presAssocID="{F71DEC35-3379-4D16-AB71-14C04F074FD6}" presName="linearProcess" presStyleCnt="0"/>
      <dgm:spPr/>
    </dgm:pt>
    <dgm:pt modelId="{6EA4A538-ECEB-43B4-AF65-5F8432C23DE9}" type="pres">
      <dgm:prSet presAssocID="{351EB65E-CF7B-4F66-854A-7AE3DCDD13CD}" presName="textNode" presStyleLbl="node1" presStyleIdx="0" presStyleCnt="4">
        <dgm:presLayoutVars>
          <dgm:bulletEnabled val="1"/>
        </dgm:presLayoutVars>
      </dgm:prSet>
      <dgm:spPr/>
    </dgm:pt>
    <dgm:pt modelId="{2EB7C3BD-F3C3-4E35-8D6B-48EA9200DF1B}" type="pres">
      <dgm:prSet presAssocID="{62FB9AD2-008A-46CA-8041-909EABB939B0}" presName="sibTrans" presStyleCnt="0"/>
      <dgm:spPr/>
    </dgm:pt>
    <dgm:pt modelId="{BD47E11E-BC35-424C-84CD-A3DBFAF1E2F2}" type="pres">
      <dgm:prSet presAssocID="{1C6C71B8-3508-4D31-A504-A2AF5E87EE32}" presName="textNode" presStyleLbl="node1" presStyleIdx="1" presStyleCnt="4">
        <dgm:presLayoutVars>
          <dgm:bulletEnabled val="1"/>
        </dgm:presLayoutVars>
      </dgm:prSet>
      <dgm:spPr/>
    </dgm:pt>
    <dgm:pt modelId="{97691B95-7EE4-4F47-9682-870E26561E91}" type="pres">
      <dgm:prSet presAssocID="{A03AFDF5-16EA-45E8-B15E-15A107985D8A}" presName="sibTrans" presStyleCnt="0"/>
      <dgm:spPr/>
    </dgm:pt>
    <dgm:pt modelId="{A96FB134-50D7-4122-A03F-EE36E261B0B1}" type="pres">
      <dgm:prSet presAssocID="{60DD723A-BF3F-4F07-A3EF-A8C779C2FD1D}" presName="textNode" presStyleLbl="node1" presStyleIdx="2" presStyleCnt="4">
        <dgm:presLayoutVars>
          <dgm:bulletEnabled val="1"/>
        </dgm:presLayoutVars>
      </dgm:prSet>
      <dgm:spPr/>
    </dgm:pt>
    <dgm:pt modelId="{36F33BC9-91E8-40CC-B68D-DB8FC3EFA3AD}" type="pres">
      <dgm:prSet presAssocID="{58BEFF61-B98A-405D-A20C-82AE70D69001}" presName="sibTrans" presStyleCnt="0"/>
      <dgm:spPr/>
    </dgm:pt>
    <dgm:pt modelId="{9FC9D2AD-87FF-4C35-9A1F-B8866E2DA14B}" type="pres">
      <dgm:prSet presAssocID="{5D41E2B3-C6A0-4993-B3B5-675666FEAF1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B25E6301-D268-4C98-B015-96B25467A75A}" srcId="{F71DEC35-3379-4D16-AB71-14C04F074FD6}" destId="{351EB65E-CF7B-4F66-854A-7AE3DCDD13CD}" srcOrd="0" destOrd="0" parTransId="{3D6C3A22-476D-4DE9-BC08-0E285D8AB0FB}" sibTransId="{62FB9AD2-008A-46CA-8041-909EABB939B0}"/>
    <dgm:cxn modelId="{26DCE62C-3487-45D1-88EB-0EEAB668BE9B}" type="presOf" srcId="{5D41E2B3-C6A0-4993-B3B5-675666FEAF1F}" destId="{9FC9D2AD-87FF-4C35-9A1F-B8866E2DA14B}" srcOrd="0" destOrd="0" presId="urn:microsoft.com/office/officeart/2005/8/layout/hProcess9"/>
    <dgm:cxn modelId="{4FEC5030-7649-4D30-99A2-A7A7B33CBC36}" type="presOf" srcId="{351EB65E-CF7B-4F66-854A-7AE3DCDD13CD}" destId="{6EA4A538-ECEB-43B4-AF65-5F8432C23DE9}" srcOrd="0" destOrd="0" presId="urn:microsoft.com/office/officeart/2005/8/layout/hProcess9"/>
    <dgm:cxn modelId="{36E12C3C-EEF5-46B6-93B8-DB1F78DC0ECA}" srcId="{F71DEC35-3379-4D16-AB71-14C04F074FD6}" destId="{5D41E2B3-C6A0-4993-B3B5-675666FEAF1F}" srcOrd="3" destOrd="0" parTransId="{A53B1D01-C555-4EB8-81B8-D326BF9C0D6E}" sibTransId="{A63E6A4B-D258-459B-B644-4D3079973387}"/>
    <dgm:cxn modelId="{67CBAB3D-0941-412D-A224-4D87C9DFA921}" srcId="{F71DEC35-3379-4D16-AB71-14C04F074FD6}" destId="{60DD723A-BF3F-4F07-A3EF-A8C779C2FD1D}" srcOrd="2" destOrd="0" parTransId="{25E2D8BF-1CF8-48B2-8018-1845176EFC2A}" sibTransId="{58BEFF61-B98A-405D-A20C-82AE70D69001}"/>
    <dgm:cxn modelId="{D060C487-E2DF-4B28-9652-8FE4505ACE40}" type="presOf" srcId="{60DD723A-BF3F-4F07-A3EF-A8C779C2FD1D}" destId="{A96FB134-50D7-4122-A03F-EE36E261B0B1}" srcOrd="0" destOrd="0" presId="urn:microsoft.com/office/officeart/2005/8/layout/hProcess9"/>
    <dgm:cxn modelId="{BC6B648F-FFAD-4821-8C98-C5460F020F3F}" type="presOf" srcId="{1C6C71B8-3508-4D31-A504-A2AF5E87EE32}" destId="{BD47E11E-BC35-424C-84CD-A3DBFAF1E2F2}" srcOrd="0" destOrd="0" presId="urn:microsoft.com/office/officeart/2005/8/layout/hProcess9"/>
    <dgm:cxn modelId="{A9FDC4B1-E5B9-42EB-A4C2-9214024C8826}" type="presOf" srcId="{F71DEC35-3379-4D16-AB71-14C04F074FD6}" destId="{88F30E21-509D-4192-9697-9098BAB23411}" srcOrd="0" destOrd="0" presId="urn:microsoft.com/office/officeart/2005/8/layout/hProcess9"/>
    <dgm:cxn modelId="{C4B00DE6-397B-4BB3-A1B8-AE18366BBF5E}" srcId="{F71DEC35-3379-4D16-AB71-14C04F074FD6}" destId="{1C6C71B8-3508-4D31-A504-A2AF5E87EE32}" srcOrd="1" destOrd="0" parTransId="{0B595B65-4CA5-4800-B5BA-4BE9893871AB}" sibTransId="{A03AFDF5-16EA-45E8-B15E-15A107985D8A}"/>
    <dgm:cxn modelId="{9B010273-2346-49C3-B7C0-25E180D95C93}" type="presParOf" srcId="{88F30E21-509D-4192-9697-9098BAB23411}" destId="{33ED59ED-873A-4F82-8D6C-B46844DB8E5D}" srcOrd="0" destOrd="0" presId="urn:microsoft.com/office/officeart/2005/8/layout/hProcess9"/>
    <dgm:cxn modelId="{00BAED18-E2F0-4690-80EE-9C2659A1F471}" type="presParOf" srcId="{88F30E21-509D-4192-9697-9098BAB23411}" destId="{DC5DB3D1-6F6D-4E03-BD26-0CD29434F1C1}" srcOrd="1" destOrd="0" presId="urn:microsoft.com/office/officeart/2005/8/layout/hProcess9"/>
    <dgm:cxn modelId="{7D0749F4-EDD4-418A-8DAF-58C649BBB8EA}" type="presParOf" srcId="{DC5DB3D1-6F6D-4E03-BD26-0CD29434F1C1}" destId="{6EA4A538-ECEB-43B4-AF65-5F8432C23DE9}" srcOrd="0" destOrd="0" presId="urn:microsoft.com/office/officeart/2005/8/layout/hProcess9"/>
    <dgm:cxn modelId="{83E74E5B-58AE-42E5-A524-A89A060D628E}" type="presParOf" srcId="{DC5DB3D1-6F6D-4E03-BD26-0CD29434F1C1}" destId="{2EB7C3BD-F3C3-4E35-8D6B-48EA9200DF1B}" srcOrd="1" destOrd="0" presId="urn:microsoft.com/office/officeart/2005/8/layout/hProcess9"/>
    <dgm:cxn modelId="{5F5A72DB-809F-4736-8B1E-26EA0A3029E7}" type="presParOf" srcId="{DC5DB3D1-6F6D-4E03-BD26-0CD29434F1C1}" destId="{BD47E11E-BC35-424C-84CD-A3DBFAF1E2F2}" srcOrd="2" destOrd="0" presId="urn:microsoft.com/office/officeart/2005/8/layout/hProcess9"/>
    <dgm:cxn modelId="{B2FEB76B-5BDE-4AC7-8B60-28D8015F4C38}" type="presParOf" srcId="{DC5DB3D1-6F6D-4E03-BD26-0CD29434F1C1}" destId="{97691B95-7EE4-4F47-9682-870E26561E91}" srcOrd="3" destOrd="0" presId="urn:microsoft.com/office/officeart/2005/8/layout/hProcess9"/>
    <dgm:cxn modelId="{050031EC-B82B-47EE-BD96-9358E8116DC7}" type="presParOf" srcId="{DC5DB3D1-6F6D-4E03-BD26-0CD29434F1C1}" destId="{A96FB134-50D7-4122-A03F-EE36E261B0B1}" srcOrd="4" destOrd="0" presId="urn:microsoft.com/office/officeart/2005/8/layout/hProcess9"/>
    <dgm:cxn modelId="{510C1CC1-D952-4F04-AB0D-38CED5F097DE}" type="presParOf" srcId="{DC5DB3D1-6F6D-4E03-BD26-0CD29434F1C1}" destId="{36F33BC9-91E8-40CC-B68D-DB8FC3EFA3AD}" srcOrd="5" destOrd="0" presId="urn:microsoft.com/office/officeart/2005/8/layout/hProcess9"/>
    <dgm:cxn modelId="{2AD08F6F-2280-4F7F-8F65-C234D6A63FC1}" type="presParOf" srcId="{DC5DB3D1-6F6D-4E03-BD26-0CD29434F1C1}" destId="{9FC9D2AD-87FF-4C35-9A1F-B8866E2DA14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076669-C32F-4923-97DE-721AED55824F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A62B9A-AF3F-45F4-8C77-13FC131D20C5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Типы ботов</a:t>
          </a:r>
        </a:p>
      </dgm:t>
    </dgm:pt>
    <dgm:pt modelId="{03362CD1-8A0A-49ED-89D0-B05D6ED7F558}" type="parTrans" cxnId="{DF38046D-89DA-4F06-AB5F-02DC87F78B98}">
      <dgm:prSet/>
      <dgm:spPr/>
      <dgm:t>
        <a:bodyPr/>
        <a:lstStyle/>
        <a:p>
          <a:endParaRPr lang="ru-RU"/>
        </a:p>
      </dgm:t>
    </dgm:pt>
    <dgm:pt modelId="{C8DCE68F-7E9A-4741-AD3E-1821EF468BEE}" type="sibTrans" cxnId="{DF38046D-89DA-4F06-AB5F-02DC87F78B98}">
      <dgm:prSet/>
      <dgm:spPr/>
      <dgm:t>
        <a:bodyPr/>
        <a:lstStyle/>
        <a:p>
          <a:endParaRPr lang="ru-RU"/>
        </a:p>
      </dgm:t>
    </dgm:pt>
    <dgm:pt modelId="{52E37519-C52B-46C7-9F0D-D813E9F56E35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Текстовые для сайтов, соцсетей и мессенджеров</a:t>
          </a:r>
        </a:p>
      </dgm:t>
    </dgm:pt>
    <dgm:pt modelId="{E96571E9-A634-4502-B0EE-6EEC8B710B25}" type="parTrans" cxnId="{8FEDA84A-BE49-417B-B545-E28B1FE3A70B}">
      <dgm:prSet/>
      <dgm:spPr/>
      <dgm:t>
        <a:bodyPr/>
        <a:lstStyle/>
        <a:p>
          <a:endParaRPr lang="ru-RU"/>
        </a:p>
      </dgm:t>
    </dgm:pt>
    <dgm:pt modelId="{99AF1E02-5778-406A-B758-AC2F73258CE7}" type="sibTrans" cxnId="{8FEDA84A-BE49-417B-B545-E28B1FE3A70B}">
      <dgm:prSet/>
      <dgm:spPr/>
      <dgm:t>
        <a:bodyPr/>
        <a:lstStyle/>
        <a:p>
          <a:endParaRPr lang="ru-RU"/>
        </a:p>
      </dgm:t>
    </dgm:pt>
    <dgm:pt modelId="{740A53C5-E713-44EA-BDB5-6F550CA174BE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Голосовые для массового обзвона клиентов по телефону</a:t>
          </a:r>
        </a:p>
      </dgm:t>
    </dgm:pt>
    <dgm:pt modelId="{DC4F7CDD-7408-49B2-9284-92BAE6E14A5F}" type="parTrans" cxnId="{2DA55A06-D5FA-4A96-A9CE-54D19431ADE4}">
      <dgm:prSet/>
      <dgm:spPr/>
      <dgm:t>
        <a:bodyPr/>
        <a:lstStyle/>
        <a:p>
          <a:endParaRPr lang="ru-RU"/>
        </a:p>
      </dgm:t>
    </dgm:pt>
    <dgm:pt modelId="{AA29D0D1-3866-4157-88C4-2C10E715DCCB}" type="sibTrans" cxnId="{2DA55A06-D5FA-4A96-A9CE-54D19431ADE4}">
      <dgm:prSet/>
      <dgm:spPr/>
      <dgm:t>
        <a:bodyPr/>
        <a:lstStyle/>
        <a:p>
          <a:endParaRPr lang="ru-RU"/>
        </a:p>
      </dgm:t>
    </dgm:pt>
    <dgm:pt modelId="{FDA496C2-8722-4C5C-B434-9D9B373B9251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Умные IVR с голосовым меню</a:t>
          </a:r>
        </a:p>
      </dgm:t>
    </dgm:pt>
    <dgm:pt modelId="{09464F03-A9E0-4FD0-B0C5-972237C0AEE9}" type="parTrans" cxnId="{DEF6EBFE-41F1-4012-A420-2CE75ADA8CBB}">
      <dgm:prSet/>
      <dgm:spPr/>
      <dgm:t>
        <a:bodyPr/>
        <a:lstStyle/>
        <a:p>
          <a:endParaRPr lang="ru-RU"/>
        </a:p>
      </dgm:t>
    </dgm:pt>
    <dgm:pt modelId="{E542F254-BABC-4174-B5D1-ADCD542C9B70}" type="sibTrans" cxnId="{DEF6EBFE-41F1-4012-A420-2CE75ADA8CBB}">
      <dgm:prSet/>
      <dgm:spPr/>
      <dgm:t>
        <a:bodyPr/>
        <a:lstStyle/>
        <a:p>
          <a:endParaRPr lang="ru-RU"/>
        </a:p>
      </dgm:t>
    </dgm:pt>
    <dgm:pt modelId="{63146F5F-AD84-460A-95A7-05705EE74E28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Навыки для уже существующих голосовых ассистентов (Алиса, Маруся и др.)</a:t>
          </a:r>
        </a:p>
      </dgm:t>
    </dgm:pt>
    <dgm:pt modelId="{4C6BE866-684B-4256-8D4B-BFABC6295B99}" type="parTrans" cxnId="{84941F81-A7C3-423E-A629-599D374FE0E3}">
      <dgm:prSet/>
      <dgm:spPr/>
      <dgm:t>
        <a:bodyPr/>
        <a:lstStyle/>
        <a:p>
          <a:endParaRPr lang="ru-RU"/>
        </a:p>
      </dgm:t>
    </dgm:pt>
    <dgm:pt modelId="{4A498968-B6E3-47BB-8CAE-96F1C2CBF5EA}" type="sibTrans" cxnId="{84941F81-A7C3-423E-A629-599D374FE0E3}">
      <dgm:prSet/>
      <dgm:spPr/>
      <dgm:t>
        <a:bodyPr/>
        <a:lstStyle/>
        <a:p>
          <a:endParaRPr lang="ru-RU"/>
        </a:p>
      </dgm:t>
    </dgm:pt>
    <dgm:pt modelId="{3B2EBCB0-4DE2-426E-AF58-655C4DFDBDD5}" type="pres">
      <dgm:prSet presAssocID="{EA076669-C32F-4923-97DE-721AED5582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DFF160-EC65-4474-AD45-C7B5184E4A15}" type="pres">
      <dgm:prSet presAssocID="{CFA62B9A-AF3F-45F4-8C77-13FC131D20C5}" presName="hierRoot1" presStyleCnt="0">
        <dgm:presLayoutVars>
          <dgm:hierBranch val="init"/>
        </dgm:presLayoutVars>
      </dgm:prSet>
      <dgm:spPr/>
    </dgm:pt>
    <dgm:pt modelId="{74E35F25-4B4B-4A2B-B281-D6A7893D25A0}" type="pres">
      <dgm:prSet presAssocID="{CFA62B9A-AF3F-45F4-8C77-13FC131D20C5}" presName="rootComposite1" presStyleCnt="0"/>
      <dgm:spPr/>
    </dgm:pt>
    <dgm:pt modelId="{695CDD8F-532F-48EA-BADE-FFDB5D93DCAE}" type="pres">
      <dgm:prSet presAssocID="{CFA62B9A-AF3F-45F4-8C77-13FC131D20C5}" presName="rootText1" presStyleLbl="node0" presStyleIdx="0" presStyleCnt="1">
        <dgm:presLayoutVars>
          <dgm:chPref val="3"/>
        </dgm:presLayoutVars>
      </dgm:prSet>
      <dgm:spPr/>
    </dgm:pt>
    <dgm:pt modelId="{93036A92-A393-4294-A631-AB7B87273B57}" type="pres">
      <dgm:prSet presAssocID="{CFA62B9A-AF3F-45F4-8C77-13FC131D20C5}" presName="rootConnector1" presStyleLbl="node1" presStyleIdx="0" presStyleCnt="0"/>
      <dgm:spPr/>
    </dgm:pt>
    <dgm:pt modelId="{692BC780-6E7B-40B2-8BBC-B6611C12E745}" type="pres">
      <dgm:prSet presAssocID="{CFA62B9A-AF3F-45F4-8C77-13FC131D20C5}" presName="hierChild2" presStyleCnt="0"/>
      <dgm:spPr/>
    </dgm:pt>
    <dgm:pt modelId="{5ECB318C-CCBE-4EE4-AAEF-A4F338D591F4}" type="pres">
      <dgm:prSet presAssocID="{E96571E9-A634-4502-B0EE-6EEC8B710B25}" presName="Name37" presStyleLbl="parChTrans1D2" presStyleIdx="0" presStyleCnt="4"/>
      <dgm:spPr/>
    </dgm:pt>
    <dgm:pt modelId="{055B23D6-BAA1-48A0-906E-1D15471FA2D5}" type="pres">
      <dgm:prSet presAssocID="{52E37519-C52B-46C7-9F0D-D813E9F56E35}" presName="hierRoot2" presStyleCnt="0">
        <dgm:presLayoutVars>
          <dgm:hierBranch val="init"/>
        </dgm:presLayoutVars>
      </dgm:prSet>
      <dgm:spPr/>
    </dgm:pt>
    <dgm:pt modelId="{EE019941-2EFE-4228-8A7B-EEDFFFD451AF}" type="pres">
      <dgm:prSet presAssocID="{52E37519-C52B-46C7-9F0D-D813E9F56E35}" presName="rootComposite" presStyleCnt="0"/>
      <dgm:spPr/>
    </dgm:pt>
    <dgm:pt modelId="{4DD25280-B2F6-4E29-9043-479AFA979530}" type="pres">
      <dgm:prSet presAssocID="{52E37519-C52B-46C7-9F0D-D813E9F56E35}" presName="rootText" presStyleLbl="node2" presStyleIdx="0" presStyleCnt="4">
        <dgm:presLayoutVars>
          <dgm:chPref val="3"/>
        </dgm:presLayoutVars>
      </dgm:prSet>
      <dgm:spPr/>
    </dgm:pt>
    <dgm:pt modelId="{07BEEBD9-2C89-49A5-A79E-4A7244798EBA}" type="pres">
      <dgm:prSet presAssocID="{52E37519-C52B-46C7-9F0D-D813E9F56E35}" presName="rootConnector" presStyleLbl="node2" presStyleIdx="0" presStyleCnt="4"/>
      <dgm:spPr/>
    </dgm:pt>
    <dgm:pt modelId="{0C63E3C7-440D-44EA-9A9F-EFD404FFE2B7}" type="pres">
      <dgm:prSet presAssocID="{52E37519-C52B-46C7-9F0D-D813E9F56E35}" presName="hierChild4" presStyleCnt="0"/>
      <dgm:spPr/>
    </dgm:pt>
    <dgm:pt modelId="{721EC585-3117-4C2C-B175-0E7AB00B39A0}" type="pres">
      <dgm:prSet presAssocID="{52E37519-C52B-46C7-9F0D-D813E9F56E35}" presName="hierChild5" presStyleCnt="0"/>
      <dgm:spPr/>
    </dgm:pt>
    <dgm:pt modelId="{8F02515A-A742-4615-BC86-0F179769FD29}" type="pres">
      <dgm:prSet presAssocID="{DC4F7CDD-7408-49B2-9284-92BAE6E14A5F}" presName="Name37" presStyleLbl="parChTrans1D2" presStyleIdx="1" presStyleCnt="4"/>
      <dgm:spPr/>
    </dgm:pt>
    <dgm:pt modelId="{6C23E1DE-4E76-4E0B-AAE3-50DA1517C62D}" type="pres">
      <dgm:prSet presAssocID="{740A53C5-E713-44EA-BDB5-6F550CA174BE}" presName="hierRoot2" presStyleCnt="0">
        <dgm:presLayoutVars>
          <dgm:hierBranch val="init"/>
        </dgm:presLayoutVars>
      </dgm:prSet>
      <dgm:spPr/>
    </dgm:pt>
    <dgm:pt modelId="{36AB677E-6F7F-4F54-94D2-B5E920DC9383}" type="pres">
      <dgm:prSet presAssocID="{740A53C5-E713-44EA-BDB5-6F550CA174BE}" presName="rootComposite" presStyleCnt="0"/>
      <dgm:spPr/>
    </dgm:pt>
    <dgm:pt modelId="{AC682495-1FA4-4BD9-9684-9386D8830016}" type="pres">
      <dgm:prSet presAssocID="{740A53C5-E713-44EA-BDB5-6F550CA174BE}" presName="rootText" presStyleLbl="node2" presStyleIdx="1" presStyleCnt="4">
        <dgm:presLayoutVars>
          <dgm:chPref val="3"/>
        </dgm:presLayoutVars>
      </dgm:prSet>
      <dgm:spPr/>
    </dgm:pt>
    <dgm:pt modelId="{1459656A-1023-4C04-A1CA-D6234FB4DC68}" type="pres">
      <dgm:prSet presAssocID="{740A53C5-E713-44EA-BDB5-6F550CA174BE}" presName="rootConnector" presStyleLbl="node2" presStyleIdx="1" presStyleCnt="4"/>
      <dgm:spPr/>
    </dgm:pt>
    <dgm:pt modelId="{99720D0E-0E34-4411-A046-5C4541AFBDA2}" type="pres">
      <dgm:prSet presAssocID="{740A53C5-E713-44EA-BDB5-6F550CA174BE}" presName="hierChild4" presStyleCnt="0"/>
      <dgm:spPr/>
    </dgm:pt>
    <dgm:pt modelId="{3A880719-B95A-4CAA-AD32-7223FCD0AD1B}" type="pres">
      <dgm:prSet presAssocID="{740A53C5-E713-44EA-BDB5-6F550CA174BE}" presName="hierChild5" presStyleCnt="0"/>
      <dgm:spPr/>
    </dgm:pt>
    <dgm:pt modelId="{7C4DA9CA-CCBD-4DE1-871C-547FE6123D22}" type="pres">
      <dgm:prSet presAssocID="{09464F03-A9E0-4FD0-B0C5-972237C0AEE9}" presName="Name37" presStyleLbl="parChTrans1D2" presStyleIdx="2" presStyleCnt="4"/>
      <dgm:spPr/>
    </dgm:pt>
    <dgm:pt modelId="{0C4E5691-80FE-4C9E-813D-FD877ECEDB6F}" type="pres">
      <dgm:prSet presAssocID="{FDA496C2-8722-4C5C-B434-9D9B373B9251}" presName="hierRoot2" presStyleCnt="0">
        <dgm:presLayoutVars>
          <dgm:hierBranch val="init"/>
        </dgm:presLayoutVars>
      </dgm:prSet>
      <dgm:spPr/>
    </dgm:pt>
    <dgm:pt modelId="{F9C4EA1B-68EF-4342-B99B-26CAA64FD6E7}" type="pres">
      <dgm:prSet presAssocID="{FDA496C2-8722-4C5C-B434-9D9B373B9251}" presName="rootComposite" presStyleCnt="0"/>
      <dgm:spPr/>
    </dgm:pt>
    <dgm:pt modelId="{17F9FBD2-BC39-4A74-AB76-650890B10ADA}" type="pres">
      <dgm:prSet presAssocID="{FDA496C2-8722-4C5C-B434-9D9B373B9251}" presName="rootText" presStyleLbl="node2" presStyleIdx="2" presStyleCnt="4">
        <dgm:presLayoutVars>
          <dgm:chPref val="3"/>
        </dgm:presLayoutVars>
      </dgm:prSet>
      <dgm:spPr/>
    </dgm:pt>
    <dgm:pt modelId="{EFE554C8-18F7-457C-B49C-186D7697DE8B}" type="pres">
      <dgm:prSet presAssocID="{FDA496C2-8722-4C5C-B434-9D9B373B9251}" presName="rootConnector" presStyleLbl="node2" presStyleIdx="2" presStyleCnt="4"/>
      <dgm:spPr/>
    </dgm:pt>
    <dgm:pt modelId="{325AC792-B30C-4356-9F78-D02EBDECD9AE}" type="pres">
      <dgm:prSet presAssocID="{FDA496C2-8722-4C5C-B434-9D9B373B9251}" presName="hierChild4" presStyleCnt="0"/>
      <dgm:spPr/>
    </dgm:pt>
    <dgm:pt modelId="{3F079043-BF47-4444-810D-910E71480190}" type="pres">
      <dgm:prSet presAssocID="{FDA496C2-8722-4C5C-B434-9D9B373B9251}" presName="hierChild5" presStyleCnt="0"/>
      <dgm:spPr/>
    </dgm:pt>
    <dgm:pt modelId="{AC33AE84-C8AB-4B2C-94A7-40B016CE0C2B}" type="pres">
      <dgm:prSet presAssocID="{4C6BE866-684B-4256-8D4B-BFABC6295B99}" presName="Name37" presStyleLbl="parChTrans1D2" presStyleIdx="3" presStyleCnt="4"/>
      <dgm:spPr/>
    </dgm:pt>
    <dgm:pt modelId="{DBE07B88-D4FC-4258-A141-CA2C11205600}" type="pres">
      <dgm:prSet presAssocID="{63146F5F-AD84-460A-95A7-05705EE74E28}" presName="hierRoot2" presStyleCnt="0">
        <dgm:presLayoutVars>
          <dgm:hierBranch val="init"/>
        </dgm:presLayoutVars>
      </dgm:prSet>
      <dgm:spPr/>
    </dgm:pt>
    <dgm:pt modelId="{CB18A55C-5EE8-46AF-BD6B-FBDFCD528643}" type="pres">
      <dgm:prSet presAssocID="{63146F5F-AD84-460A-95A7-05705EE74E28}" presName="rootComposite" presStyleCnt="0"/>
      <dgm:spPr/>
    </dgm:pt>
    <dgm:pt modelId="{1C2E453D-4B3E-46A5-BFBC-17C482E8980B}" type="pres">
      <dgm:prSet presAssocID="{63146F5F-AD84-460A-95A7-05705EE74E28}" presName="rootText" presStyleLbl="node2" presStyleIdx="3" presStyleCnt="4">
        <dgm:presLayoutVars>
          <dgm:chPref val="3"/>
        </dgm:presLayoutVars>
      </dgm:prSet>
      <dgm:spPr/>
    </dgm:pt>
    <dgm:pt modelId="{3F31690C-FEC4-489A-BB8E-61F020B77743}" type="pres">
      <dgm:prSet presAssocID="{63146F5F-AD84-460A-95A7-05705EE74E28}" presName="rootConnector" presStyleLbl="node2" presStyleIdx="3" presStyleCnt="4"/>
      <dgm:spPr/>
    </dgm:pt>
    <dgm:pt modelId="{868868F0-25D3-464B-88F0-C637A89C771D}" type="pres">
      <dgm:prSet presAssocID="{63146F5F-AD84-460A-95A7-05705EE74E28}" presName="hierChild4" presStyleCnt="0"/>
      <dgm:spPr/>
    </dgm:pt>
    <dgm:pt modelId="{2BDC7C90-ACCE-4E91-A092-1DB8B33DE673}" type="pres">
      <dgm:prSet presAssocID="{63146F5F-AD84-460A-95A7-05705EE74E28}" presName="hierChild5" presStyleCnt="0"/>
      <dgm:spPr/>
    </dgm:pt>
    <dgm:pt modelId="{A23878F2-5A89-41C2-AC1A-7373EC6CE584}" type="pres">
      <dgm:prSet presAssocID="{CFA62B9A-AF3F-45F4-8C77-13FC131D20C5}" presName="hierChild3" presStyleCnt="0"/>
      <dgm:spPr/>
    </dgm:pt>
  </dgm:ptLst>
  <dgm:cxnLst>
    <dgm:cxn modelId="{2DA55A06-D5FA-4A96-A9CE-54D19431ADE4}" srcId="{CFA62B9A-AF3F-45F4-8C77-13FC131D20C5}" destId="{740A53C5-E713-44EA-BDB5-6F550CA174BE}" srcOrd="1" destOrd="0" parTransId="{DC4F7CDD-7408-49B2-9284-92BAE6E14A5F}" sibTransId="{AA29D0D1-3866-4157-88C4-2C10E715DCCB}"/>
    <dgm:cxn modelId="{99D41F13-3AF1-4144-8F80-A39AF7E04470}" type="presOf" srcId="{09464F03-A9E0-4FD0-B0C5-972237C0AEE9}" destId="{7C4DA9CA-CCBD-4DE1-871C-547FE6123D22}" srcOrd="0" destOrd="0" presId="urn:microsoft.com/office/officeart/2005/8/layout/orgChart1"/>
    <dgm:cxn modelId="{C3D97B1B-B012-4A64-894A-8C808BF41688}" type="presOf" srcId="{63146F5F-AD84-460A-95A7-05705EE74E28}" destId="{3F31690C-FEC4-489A-BB8E-61F020B77743}" srcOrd="1" destOrd="0" presId="urn:microsoft.com/office/officeart/2005/8/layout/orgChart1"/>
    <dgm:cxn modelId="{B03B401E-EB77-4FC8-A14B-F87BAA218610}" type="presOf" srcId="{CFA62B9A-AF3F-45F4-8C77-13FC131D20C5}" destId="{695CDD8F-532F-48EA-BADE-FFDB5D93DCAE}" srcOrd="0" destOrd="0" presId="urn:microsoft.com/office/officeart/2005/8/layout/orgChart1"/>
    <dgm:cxn modelId="{3D70C129-8278-4407-8ADF-4EB84203B95C}" type="presOf" srcId="{DC4F7CDD-7408-49B2-9284-92BAE6E14A5F}" destId="{8F02515A-A742-4615-BC86-0F179769FD29}" srcOrd="0" destOrd="0" presId="urn:microsoft.com/office/officeart/2005/8/layout/orgChart1"/>
    <dgm:cxn modelId="{42F34867-3ECF-4605-BB06-5B30D3CA878F}" type="presOf" srcId="{FDA496C2-8722-4C5C-B434-9D9B373B9251}" destId="{17F9FBD2-BC39-4A74-AB76-650890B10ADA}" srcOrd="0" destOrd="0" presId="urn:microsoft.com/office/officeart/2005/8/layout/orgChart1"/>
    <dgm:cxn modelId="{5CC52D49-709D-4440-8795-801093467267}" type="presOf" srcId="{52E37519-C52B-46C7-9F0D-D813E9F56E35}" destId="{07BEEBD9-2C89-49A5-A79E-4A7244798EBA}" srcOrd="1" destOrd="0" presId="urn:microsoft.com/office/officeart/2005/8/layout/orgChart1"/>
    <dgm:cxn modelId="{8FEDA84A-BE49-417B-B545-E28B1FE3A70B}" srcId="{CFA62B9A-AF3F-45F4-8C77-13FC131D20C5}" destId="{52E37519-C52B-46C7-9F0D-D813E9F56E35}" srcOrd="0" destOrd="0" parTransId="{E96571E9-A634-4502-B0EE-6EEC8B710B25}" sibTransId="{99AF1E02-5778-406A-B758-AC2F73258CE7}"/>
    <dgm:cxn modelId="{CEEBB76C-83F8-48CA-9F87-D293AEC4386D}" type="presOf" srcId="{FDA496C2-8722-4C5C-B434-9D9B373B9251}" destId="{EFE554C8-18F7-457C-B49C-186D7697DE8B}" srcOrd="1" destOrd="0" presId="urn:microsoft.com/office/officeart/2005/8/layout/orgChart1"/>
    <dgm:cxn modelId="{DF38046D-89DA-4F06-AB5F-02DC87F78B98}" srcId="{EA076669-C32F-4923-97DE-721AED55824F}" destId="{CFA62B9A-AF3F-45F4-8C77-13FC131D20C5}" srcOrd="0" destOrd="0" parTransId="{03362CD1-8A0A-49ED-89D0-B05D6ED7F558}" sibTransId="{C8DCE68F-7E9A-4741-AD3E-1821EF468BEE}"/>
    <dgm:cxn modelId="{09E7DF72-7FEA-46B8-96B3-E31497CA9171}" type="presOf" srcId="{52E37519-C52B-46C7-9F0D-D813E9F56E35}" destId="{4DD25280-B2F6-4E29-9043-479AFA979530}" srcOrd="0" destOrd="0" presId="urn:microsoft.com/office/officeart/2005/8/layout/orgChart1"/>
    <dgm:cxn modelId="{84941F81-A7C3-423E-A629-599D374FE0E3}" srcId="{CFA62B9A-AF3F-45F4-8C77-13FC131D20C5}" destId="{63146F5F-AD84-460A-95A7-05705EE74E28}" srcOrd="3" destOrd="0" parTransId="{4C6BE866-684B-4256-8D4B-BFABC6295B99}" sibTransId="{4A498968-B6E3-47BB-8CAE-96F1C2CBF5EA}"/>
    <dgm:cxn modelId="{09A9D3B4-4B75-49BF-A0F4-36CEDD02BE2C}" type="presOf" srcId="{63146F5F-AD84-460A-95A7-05705EE74E28}" destId="{1C2E453D-4B3E-46A5-BFBC-17C482E8980B}" srcOrd="0" destOrd="0" presId="urn:microsoft.com/office/officeart/2005/8/layout/orgChart1"/>
    <dgm:cxn modelId="{16C934C5-A4E1-4BEF-996F-5A8D2E4FF02B}" type="presOf" srcId="{E96571E9-A634-4502-B0EE-6EEC8B710B25}" destId="{5ECB318C-CCBE-4EE4-AAEF-A4F338D591F4}" srcOrd="0" destOrd="0" presId="urn:microsoft.com/office/officeart/2005/8/layout/orgChart1"/>
    <dgm:cxn modelId="{89A242D8-BE31-4389-9888-F444C143CDA3}" type="presOf" srcId="{EA076669-C32F-4923-97DE-721AED55824F}" destId="{3B2EBCB0-4DE2-426E-AF58-655C4DFDBDD5}" srcOrd="0" destOrd="0" presId="urn:microsoft.com/office/officeart/2005/8/layout/orgChart1"/>
    <dgm:cxn modelId="{4D2CCED8-4D72-4B5B-9246-F6C9C378676E}" type="presOf" srcId="{740A53C5-E713-44EA-BDB5-6F550CA174BE}" destId="{1459656A-1023-4C04-A1CA-D6234FB4DC68}" srcOrd="1" destOrd="0" presId="urn:microsoft.com/office/officeart/2005/8/layout/orgChart1"/>
    <dgm:cxn modelId="{84839CE7-63DF-405F-9F7D-0422ACBF77F2}" type="presOf" srcId="{CFA62B9A-AF3F-45F4-8C77-13FC131D20C5}" destId="{93036A92-A393-4294-A631-AB7B87273B57}" srcOrd="1" destOrd="0" presId="urn:microsoft.com/office/officeart/2005/8/layout/orgChart1"/>
    <dgm:cxn modelId="{D5CDC6E7-6197-485C-A720-CA3472859AD3}" type="presOf" srcId="{740A53C5-E713-44EA-BDB5-6F550CA174BE}" destId="{AC682495-1FA4-4BD9-9684-9386D8830016}" srcOrd="0" destOrd="0" presId="urn:microsoft.com/office/officeart/2005/8/layout/orgChart1"/>
    <dgm:cxn modelId="{30C0DBEE-A6E9-482E-A9C6-2960ECC5F539}" type="presOf" srcId="{4C6BE866-684B-4256-8D4B-BFABC6295B99}" destId="{AC33AE84-C8AB-4B2C-94A7-40B016CE0C2B}" srcOrd="0" destOrd="0" presId="urn:microsoft.com/office/officeart/2005/8/layout/orgChart1"/>
    <dgm:cxn modelId="{DEF6EBFE-41F1-4012-A420-2CE75ADA8CBB}" srcId="{CFA62B9A-AF3F-45F4-8C77-13FC131D20C5}" destId="{FDA496C2-8722-4C5C-B434-9D9B373B9251}" srcOrd="2" destOrd="0" parTransId="{09464F03-A9E0-4FD0-B0C5-972237C0AEE9}" sibTransId="{E542F254-BABC-4174-B5D1-ADCD542C9B70}"/>
    <dgm:cxn modelId="{30BD5C96-1624-4C31-AEEF-B5F2CBEE47B1}" type="presParOf" srcId="{3B2EBCB0-4DE2-426E-AF58-655C4DFDBDD5}" destId="{76DFF160-EC65-4474-AD45-C7B5184E4A15}" srcOrd="0" destOrd="0" presId="urn:microsoft.com/office/officeart/2005/8/layout/orgChart1"/>
    <dgm:cxn modelId="{93849AFF-CF28-43B9-AA49-B81BCAB8BAB7}" type="presParOf" srcId="{76DFF160-EC65-4474-AD45-C7B5184E4A15}" destId="{74E35F25-4B4B-4A2B-B281-D6A7893D25A0}" srcOrd="0" destOrd="0" presId="urn:microsoft.com/office/officeart/2005/8/layout/orgChart1"/>
    <dgm:cxn modelId="{0E6D2E6B-DCB0-46D0-A10E-EEB5F9DA2515}" type="presParOf" srcId="{74E35F25-4B4B-4A2B-B281-D6A7893D25A0}" destId="{695CDD8F-532F-48EA-BADE-FFDB5D93DCAE}" srcOrd="0" destOrd="0" presId="urn:microsoft.com/office/officeart/2005/8/layout/orgChart1"/>
    <dgm:cxn modelId="{F4E9BFBB-4C3D-455A-A8DD-91FD55A93F74}" type="presParOf" srcId="{74E35F25-4B4B-4A2B-B281-D6A7893D25A0}" destId="{93036A92-A393-4294-A631-AB7B87273B57}" srcOrd="1" destOrd="0" presId="urn:microsoft.com/office/officeart/2005/8/layout/orgChart1"/>
    <dgm:cxn modelId="{6850BCCE-CE0C-409D-A044-8842C4A52DFD}" type="presParOf" srcId="{76DFF160-EC65-4474-AD45-C7B5184E4A15}" destId="{692BC780-6E7B-40B2-8BBC-B6611C12E745}" srcOrd="1" destOrd="0" presId="urn:microsoft.com/office/officeart/2005/8/layout/orgChart1"/>
    <dgm:cxn modelId="{BFCCD4CB-0AB2-40FC-A65E-9266D020BD3A}" type="presParOf" srcId="{692BC780-6E7B-40B2-8BBC-B6611C12E745}" destId="{5ECB318C-CCBE-4EE4-AAEF-A4F338D591F4}" srcOrd="0" destOrd="0" presId="urn:microsoft.com/office/officeart/2005/8/layout/orgChart1"/>
    <dgm:cxn modelId="{BBE97ACD-4FF3-40B9-B6FA-322729CA6EBE}" type="presParOf" srcId="{692BC780-6E7B-40B2-8BBC-B6611C12E745}" destId="{055B23D6-BAA1-48A0-906E-1D15471FA2D5}" srcOrd="1" destOrd="0" presId="urn:microsoft.com/office/officeart/2005/8/layout/orgChart1"/>
    <dgm:cxn modelId="{F2C7F436-E43A-49BC-861E-B1BE1C32EA97}" type="presParOf" srcId="{055B23D6-BAA1-48A0-906E-1D15471FA2D5}" destId="{EE019941-2EFE-4228-8A7B-EEDFFFD451AF}" srcOrd="0" destOrd="0" presId="urn:microsoft.com/office/officeart/2005/8/layout/orgChart1"/>
    <dgm:cxn modelId="{82AD5A8F-0B58-4A81-87DE-2779D267DF87}" type="presParOf" srcId="{EE019941-2EFE-4228-8A7B-EEDFFFD451AF}" destId="{4DD25280-B2F6-4E29-9043-479AFA979530}" srcOrd="0" destOrd="0" presId="urn:microsoft.com/office/officeart/2005/8/layout/orgChart1"/>
    <dgm:cxn modelId="{72181A23-C92B-4807-BAFA-0C56E1E1CA18}" type="presParOf" srcId="{EE019941-2EFE-4228-8A7B-EEDFFFD451AF}" destId="{07BEEBD9-2C89-49A5-A79E-4A7244798EBA}" srcOrd="1" destOrd="0" presId="urn:microsoft.com/office/officeart/2005/8/layout/orgChart1"/>
    <dgm:cxn modelId="{CF1A20C4-32EA-4E3D-A2CB-461DFF7FD1A8}" type="presParOf" srcId="{055B23D6-BAA1-48A0-906E-1D15471FA2D5}" destId="{0C63E3C7-440D-44EA-9A9F-EFD404FFE2B7}" srcOrd="1" destOrd="0" presId="urn:microsoft.com/office/officeart/2005/8/layout/orgChart1"/>
    <dgm:cxn modelId="{2A8CB65B-F782-4392-9CA3-26D55A5AD395}" type="presParOf" srcId="{055B23D6-BAA1-48A0-906E-1D15471FA2D5}" destId="{721EC585-3117-4C2C-B175-0E7AB00B39A0}" srcOrd="2" destOrd="0" presId="urn:microsoft.com/office/officeart/2005/8/layout/orgChart1"/>
    <dgm:cxn modelId="{19AD029B-9F51-4C05-B7A8-63D491C63147}" type="presParOf" srcId="{692BC780-6E7B-40B2-8BBC-B6611C12E745}" destId="{8F02515A-A742-4615-BC86-0F179769FD29}" srcOrd="2" destOrd="0" presId="urn:microsoft.com/office/officeart/2005/8/layout/orgChart1"/>
    <dgm:cxn modelId="{EFB332EA-9B75-44FC-8F96-1E656B1EECFA}" type="presParOf" srcId="{692BC780-6E7B-40B2-8BBC-B6611C12E745}" destId="{6C23E1DE-4E76-4E0B-AAE3-50DA1517C62D}" srcOrd="3" destOrd="0" presId="urn:microsoft.com/office/officeart/2005/8/layout/orgChart1"/>
    <dgm:cxn modelId="{ED97C9B7-AF2B-41A9-8F3E-73440B90DF1B}" type="presParOf" srcId="{6C23E1DE-4E76-4E0B-AAE3-50DA1517C62D}" destId="{36AB677E-6F7F-4F54-94D2-B5E920DC9383}" srcOrd="0" destOrd="0" presId="urn:microsoft.com/office/officeart/2005/8/layout/orgChart1"/>
    <dgm:cxn modelId="{441015B1-DD1E-4D25-A6A3-55502B2EE002}" type="presParOf" srcId="{36AB677E-6F7F-4F54-94D2-B5E920DC9383}" destId="{AC682495-1FA4-4BD9-9684-9386D8830016}" srcOrd="0" destOrd="0" presId="urn:microsoft.com/office/officeart/2005/8/layout/orgChart1"/>
    <dgm:cxn modelId="{16413BAD-0663-4207-8D82-49F59AC27814}" type="presParOf" srcId="{36AB677E-6F7F-4F54-94D2-B5E920DC9383}" destId="{1459656A-1023-4C04-A1CA-D6234FB4DC68}" srcOrd="1" destOrd="0" presId="urn:microsoft.com/office/officeart/2005/8/layout/orgChart1"/>
    <dgm:cxn modelId="{319D2F96-47B4-4AD6-888B-470BD4CED45B}" type="presParOf" srcId="{6C23E1DE-4E76-4E0B-AAE3-50DA1517C62D}" destId="{99720D0E-0E34-4411-A046-5C4541AFBDA2}" srcOrd="1" destOrd="0" presId="urn:microsoft.com/office/officeart/2005/8/layout/orgChart1"/>
    <dgm:cxn modelId="{933AF3A0-07D3-4C14-8E68-580D5410A043}" type="presParOf" srcId="{6C23E1DE-4E76-4E0B-AAE3-50DA1517C62D}" destId="{3A880719-B95A-4CAA-AD32-7223FCD0AD1B}" srcOrd="2" destOrd="0" presId="urn:microsoft.com/office/officeart/2005/8/layout/orgChart1"/>
    <dgm:cxn modelId="{B88F99BA-3703-40DF-8434-7B9E49C1ECF5}" type="presParOf" srcId="{692BC780-6E7B-40B2-8BBC-B6611C12E745}" destId="{7C4DA9CA-CCBD-4DE1-871C-547FE6123D22}" srcOrd="4" destOrd="0" presId="urn:microsoft.com/office/officeart/2005/8/layout/orgChart1"/>
    <dgm:cxn modelId="{BDD56279-BFBB-4426-937B-A5A57D90F023}" type="presParOf" srcId="{692BC780-6E7B-40B2-8BBC-B6611C12E745}" destId="{0C4E5691-80FE-4C9E-813D-FD877ECEDB6F}" srcOrd="5" destOrd="0" presId="urn:microsoft.com/office/officeart/2005/8/layout/orgChart1"/>
    <dgm:cxn modelId="{95487440-3E7B-4E5A-BD1D-CC209BC8CD44}" type="presParOf" srcId="{0C4E5691-80FE-4C9E-813D-FD877ECEDB6F}" destId="{F9C4EA1B-68EF-4342-B99B-26CAA64FD6E7}" srcOrd="0" destOrd="0" presId="urn:microsoft.com/office/officeart/2005/8/layout/orgChart1"/>
    <dgm:cxn modelId="{1BB7E24B-013F-4E77-A2B0-C04C0B5A9F7A}" type="presParOf" srcId="{F9C4EA1B-68EF-4342-B99B-26CAA64FD6E7}" destId="{17F9FBD2-BC39-4A74-AB76-650890B10ADA}" srcOrd="0" destOrd="0" presId="urn:microsoft.com/office/officeart/2005/8/layout/orgChart1"/>
    <dgm:cxn modelId="{6850FD6F-DDC2-4B25-9D7C-8424EFAAAACF}" type="presParOf" srcId="{F9C4EA1B-68EF-4342-B99B-26CAA64FD6E7}" destId="{EFE554C8-18F7-457C-B49C-186D7697DE8B}" srcOrd="1" destOrd="0" presId="urn:microsoft.com/office/officeart/2005/8/layout/orgChart1"/>
    <dgm:cxn modelId="{C9E69DD0-4F01-43D0-AE75-23FB98DB48BE}" type="presParOf" srcId="{0C4E5691-80FE-4C9E-813D-FD877ECEDB6F}" destId="{325AC792-B30C-4356-9F78-D02EBDECD9AE}" srcOrd="1" destOrd="0" presId="urn:microsoft.com/office/officeart/2005/8/layout/orgChart1"/>
    <dgm:cxn modelId="{2EDD24A3-5DD5-46A2-A29B-F1DEBEF98FE6}" type="presParOf" srcId="{0C4E5691-80FE-4C9E-813D-FD877ECEDB6F}" destId="{3F079043-BF47-4444-810D-910E71480190}" srcOrd="2" destOrd="0" presId="urn:microsoft.com/office/officeart/2005/8/layout/orgChart1"/>
    <dgm:cxn modelId="{35EAD796-2A33-48DC-8588-E91E970D79A8}" type="presParOf" srcId="{692BC780-6E7B-40B2-8BBC-B6611C12E745}" destId="{AC33AE84-C8AB-4B2C-94A7-40B016CE0C2B}" srcOrd="6" destOrd="0" presId="urn:microsoft.com/office/officeart/2005/8/layout/orgChart1"/>
    <dgm:cxn modelId="{77AD158B-5AA3-4ACE-9B31-C46836C10319}" type="presParOf" srcId="{692BC780-6E7B-40B2-8BBC-B6611C12E745}" destId="{DBE07B88-D4FC-4258-A141-CA2C11205600}" srcOrd="7" destOrd="0" presId="urn:microsoft.com/office/officeart/2005/8/layout/orgChart1"/>
    <dgm:cxn modelId="{04BEE3EC-9F66-47AE-876F-A18CA32A4DA2}" type="presParOf" srcId="{DBE07B88-D4FC-4258-A141-CA2C11205600}" destId="{CB18A55C-5EE8-46AF-BD6B-FBDFCD528643}" srcOrd="0" destOrd="0" presId="urn:microsoft.com/office/officeart/2005/8/layout/orgChart1"/>
    <dgm:cxn modelId="{0E731874-65FF-4F49-B5DD-AAFE2B1B9875}" type="presParOf" srcId="{CB18A55C-5EE8-46AF-BD6B-FBDFCD528643}" destId="{1C2E453D-4B3E-46A5-BFBC-17C482E8980B}" srcOrd="0" destOrd="0" presId="urn:microsoft.com/office/officeart/2005/8/layout/orgChart1"/>
    <dgm:cxn modelId="{817E7733-BF0E-4BFA-B543-0CD8A64CC138}" type="presParOf" srcId="{CB18A55C-5EE8-46AF-BD6B-FBDFCD528643}" destId="{3F31690C-FEC4-489A-BB8E-61F020B77743}" srcOrd="1" destOrd="0" presId="urn:microsoft.com/office/officeart/2005/8/layout/orgChart1"/>
    <dgm:cxn modelId="{41485068-FFD7-4659-9C1E-DC36A6D1A40F}" type="presParOf" srcId="{DBE07B88-D4FC-4258-A141-CA2C11205600}" destId="{868868F0-25D3-464B-88F0-C637A89C771D}" srcOrd="1" destOrd="0" presId="urn:microsoft.com/office/officeart/2005/8/layout/orgChart1"/>
    <dgm:cxn modelId="{D5B8EBC9-5A4C-4B83-A890-0416453AA955}" type="presParOf" srcId="{DBE07B88-D4FC-4258-A141-CA2C11205600}" destId="{2BDC7C90-ACCE-4E91-A092-1DB8B33DE673}" srcOrd="2" destOrd="0" presId="urn:microsoft.com/office/officeart/2005/8/layout/orgChart1"/>
    <dgm:cxn modelId="{6ABBDA50-E5C7-4433-815A-B8D855431174}" type="presParOf" srcId="{76DFF160-EC65-4474-AD45-C7B5184E4A15}" destId="{A23878F2-5A89-41C2-AC1A-7373EC6CE58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076669-C32F-4923-97DE-721AED55824F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A62B9A-AF3F-45F4-8C77-13FC131D20C5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Боты умеют</a:t>
          </a:r>
        </a:p>
      </dgm:t>
    </dgm:pt>
    <dgm:pt modelId="{03362CD1-8A0A-49ED-89D0-B05D6ED7F558}" type="parTrans" cxnId="{DF38046D-89DA-4F06-AB5F-02DC87F78B98}">
      <dgm:prSet/>
      <dgm:spPr/>
      <dgm:t>
        <a:bodyPr/>
        <a:lstStyle/>
        <a:p>
          <a:endParaRPr lang="ru-RU"/>
        </a:p>
      </dgm:t>
    </dgm:pt>
    <dgm:pt modelId="{C8DCE68F-7E9A-4741-AD3E-1821EF468BEE}" type="sibTrans" cxnId="{DF38046D-89DA-4F06-AB5F-02DC87F78B98}">
      <dgm:prSet/>
      <dgm:spPr/>
      <dgm:t>
        <a:bodyPr/>
        <a:lstStyle/>
        <a:p>
          <a:endParaRPr lang="ru-RU"/>
        </a:p>
      </dgm:t>
    </dgm:pt>
    <dgm:pt modelId="{52E37519-C52B-46C7-9F0D-D813E9F56E35}">
      <dgm:prSet phldrT="[Текст]"/>
      <dgm:spPr/>
      <dgm:t>
        <a:bodyPr/>
        <a:lstStyle/>
        <a:p>
          <a:r>
            <a:rPr lang="ru-RU" dirty="0"/>
            <a:t>Обращаться к клиенту по имени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6571E9-A634-4502-B0EE-6EEC8B710B25}" type="parTrans" cxnId="{8FEDA84A-BE49-417B-B545-E28B1FE3A70B}">
      <dgm:prSet/>
      <dgm:spPr/>
      <dgm:t>
        <a:bodyPr/>
        <a:lstStyle/>
        <a:p>
          <a:endParaRPr lang="ru-RU"/>
        </a:p>
      </dgm:t>
    </dgm:pt>
    <dgm:pt modelId="{99AF1E02-5778-406A-B758-AC2F73258CE7}" type="sibTrans" cxnId="{8FEDA84A-BE49-417B-B545-E28B1FE3A70B}">
      <dgm:prSet/>
      <dgm:spPr/>
      <dgm:t>
        <a:bodyPr/>
        <a:lstStyle/>
        <a:p>
          <a:endParaRPr lang="ru-RU"/>
        </a:p>
      </dgm:t>
    </dgm:pt>
    <dgm:pt modelId="{740A53C5-E713-44EA-BDB5-6F550CA174BE}">
      <dgm:prSet phldrT="[Текст]"/>
      <dgm:spPr/>
      <dgm:t>
        <a:bodyPr/>
        <a:lstStyle/>
        <a:p>
          <a:r>
            <a:rPr lang="ru-RU" dirty="0"/>
            <a:t>Сообщать данные из истории заказов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4F7CDD-7408-49B2-9284-92BAE6E14A5F}" type="parTrans" cxnId="{2DA55A06-D5FA-4A96-A9CE-54D19431ADE4}">
      <dgm:prSet/>
      <dgm:spPr/>
      <dgm:t>
        <a:bodyPr/>
        <a:lstStyle/>
        <a:p>
          <a:endParaRPr lang="ru-RU"/>
        </a:p>
      </dgm:t>
    </dgm:pt>
    <dgm:pt modelId="{AA29D0D1-3866-4157-88C4-2C10E715DCCB}" type="sibTrans" cxnId="{2DA55A06-D5FA-4A96-A9CE-54D19431ADE4}">
      <dgm:prSet/>
      <dgm:spPr/>
      <dgm:t>
        <a:bodyPr/>
        <a:lstStyle/>
        <a:p>
          <a:endParaRPr lang="ru-RU"/>
        </a:p>
      </dgm:t>
    </dgm:pt>
    <dgm:pt modelId="{FDA496C2-8722-4C5C-B434-9D9B373B9251}">
      <dgm:prSet phldrT="[Текст]"/>
      <dgm:spPr/>
      <dgm:t>
        <a:bodyPr/>
        <a:lstStyle/>
        <a:p>
          <a:r>
            <a:rPr lang="ru-RU" dirty="0"/>
            <a:t>Оперировать названиями и терминами вашей компании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464F03-A9E0-4FD0-B0C5-972237C0AEE9}" type="parTrans" cxnId="{DEF6EBFE-41F1-4012-A420-2CE75ADA8CBB}">
      <dgm:prSet/>
      <dgm:spPr/>
      <dgm:t>
        <a:bodyPr/>
        <a:lstStyle/>
        <a:p>
          <a:endParaRPr lang="ru-RU"/>
        </a:p>
      </dgm:t>
    </dgm:pt>
    <dgm:pt modelId="{E542F254-BABC-4174-B5D1-ADCD542C9B70}" type="sibTrans" cxnId="{DEF6EBFE-41F1-4012-A420-2CE75ADA8CBB}">
      <dgm:prSet/>
      <dgm:spPr/>
      <dgm:t>
        <a:bodyPr/>
        <a:lstStyle/>
        <a:p>
          <a:endParaRPr lang="ru-RU"/>
        </a:p>
      </dgm:t>
    </dgm:pt>
    <dgm:pt modelId="{B1E59079-5CB9-46A7-A8EF-FB957A8865AB}" type="pres">
      <dgm:prSet presAssocID="{EA076669-C32F-4923-97DE-721AED5582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6B951F6-8892-4E39-B179-4F89BF421AD8}" type="pres">
      <dgm:prSet presAssocID="{CFA62B9A-AF3F-45F4-8C77-13FC131D20C5}" presName="hierRoot1" presStyleCnt="0">
        <dgm:presLayoutVars>
          <dgm:hierBranch val="init"/>
        </dgm:presLayoutVars>
      </dgm:prSet>
      <dgm:spPr/>
    </dgm:pt>
    <dgm:pt modelId="{A3BF3FBF-23D2-4227-B96C-D61E5F6CEAE2}" type="pres">
      <dgm:prSet presAssocID="{CFA62B9A-AF3F-45F4-8C77-13FC131D20C5}" presName="rootComposite1" presStyleCnt="0"/>
      <dgm:spPr/>
    </dgm:pt>
    <dgm:pt modelId="{45F80391-1F81-4785-87D3-F65ED070C196}" type="pres">
      <dgm:prSet presAssocID="{CFA62B9A-AF3F-45F4-8C77-13FC131D20C5}" presName="rootText1" presStyleLbl="node0" presStyleIdx="0" presStyleCnt="1">
        <dgm:presLayoutVars>
          <dgm:chPref val="3"/>
        </dgm:presLayoutVars>
      </dgm:prSet>
      <dgm:spPr/>
    </dgm:pt>
    <dgm:pt modelId="{903B32FF-3346-4FB2-BBE1-34B86C5AA3FB}" type="pres">
      <dgm:prSet presAssocID="{CFA62B9A-AF3F-45F4-8C77-13FC131D20C5}" presName="rootConnector1" presStyleLbl="node1" presStyleIdx="0" presStyleCnt="0"/>
      <dgm:spPr/>
    </dgm:pt>
    <dgm:pt modelId="{33FDE92A-9F27-4EE8-8D79-393D1E26704B}" type="pres">
      <dgm:prSet presAssocID="{CFA62B9A-AF3F-45F4-8C77-13FC131D20C5}" presName="hierChild2" presStyleCnt="0"/>
      <dgm:spPr/>
    </dgm:pt>
    <dgm:pt modelId="{F5BC010F-693F-473E-B08B-B2F532508857}" type="pres">
      <dgm:prSet presAssocID="{E96571E9-A634-4502-B0EE-6EEC8B710B25}" presName="Name37" presStyleLbl="parChTrans1D2" presStyleIdx="0" presStyleCnt="3"/>
      <dgm:spPr/>
    </dgm:pt>
    <dgm:pt modelId="{A2CA8A6E-F947-4654-9DA7-8E3FD152BDA6}" type="pres">
      <dgm:prSet presAssocID="{52E37519-C52B-46C7-9F0D-D813E9F56E35}" presName="hierRoot2" presStyleCnt="0">
        <dgm:presLayoutVars>
          <dgm:hierBranch val="init"/>
        </dgm:presLayoutVars>
      </dgm:prSet>
      <dgm:spPr/>
    </dgm:pt>
    <dgm:pt modelId="{4B1CED62-356E-425B-8321-0009B38A69FB}" type="pres">
      <dgm:prSet presAssocID="{52E37519-C52B-46C7-9F0D-D813E9F56E35}" presName="rootComposite" presStyleCnt="0"/>
      <dgm:spPr/>
    </dgm:pt>
    <dgm:pt modelId="{371A627C-E0BC-4FC1-8963-5FF39FA6D07D}" type="pres">
      <dgm:prSet presAssocID="{52E37519-C52B-46C7-9F0D-D813E9F56E35}" presName="rootText" presStyleLbl="node2" presStyleIdx="0" presStyleCnt="3">
        <dgm:presLayoutVars>
          <dgm:chPref val="3"/>
        </dgm:presLayoutVars>
      </dgm:prSet>
      <dgm:spPr/>
    </dgm:pt>
    <dgm:pt modelId="{DE1B5546-CA9C-4B78-973E-CB90DC52F74D}" type="pres">
      <dgm:prSet presAssocID="{52E37519-C52B-46C7-9F0D-D813E9F56E35}" presName="rootConnector" presStyleLbl="node2" presStyleIdx="0" presStyleCnt="3"/>
      <dgm:spPr/>
    </dgm:pt>
    <dgm:pt modelId="{E4A0B779-9ABA-4C99-8B17-2F5FD4581CFA}" type="pres">
      <dgm:prSet presAssocID="{52E37519-C52B-46C7-9F0D-D813E9F56E35}" presName="hierChild4" presStyleCnt="0"/>
      <dgm:spPr/>
    </dgm:pt>
    <dgm:pt modelId="{90F802FC-610B-491C-9EE4-2099799FD56F}" type="pres">
      <dgm:prSet presAssocID="{52E37519-C52B-46C7-9F0D-D813E9F56E35}" presName="hierChild5" presStyleCnt="0"/>
      <dgm:spPr/>
    </dgm:pt>
    <dgm:pt modelId="{DDBA08EB-D466-49E9-AF86-8F32930CE1AE}" type="pres">
      <dgm:prSet presAssocID="{DC4F7CDD-7408-49B2-9284-92BAE6E14A5F}" presName="Name37" presStyleLbl="parChTrans1D2" presStyleIdx="1" presStyleCnt="3"/>
      <dgm:spPr/>
    </dgm:pt>
    <dgm:pt modelId="{4F749549-4B80-40F0-B8BD-BABE52DA3FB8}" type="pres">
      <dgm:prSet presAssocID="{740A53C5-E713-44EA-BDB5-6F550CA174BE}" presName="hierRoot2" presStyleCnt="0">
        <dgm:presLayoutVars>
          <dgm:hierBranch val="init"/>
        </dgm:presLayoutVars>
      </dgm:prSet>
      <dgm:spPr/>
    </dgm:pt>
    <dgm:pt modelId="{A4E19D83-465B-4A2F-8E13-0FD44EA95928}" type="pres">
      <dgm:prSet presAssocID="{740A53C5-E713-44EA-BDB5-6F550CA174BE}" presName="rootComposite" presStyleCnt="0"/>
      <dgm:spPr/>
    </dgm:pt>
    <dgm:pt modelId="{4FB855DF-BC05-483E-97D6-B72CBF6B6D46}" type="pres">
      <dgm:prSet presAssocID="{740A53C5-E713-44EA-BDB5-6F550CA174BE}" presName="rootText" presStyleLbl="node2" presStyleIdx="1" presStyleCnt="3">
        <dgm:presLayoutVars>
          <dgm:chPref val="3"/>
        </dgm:presLayoutVars>
      </dgm:prSet>
      <dgm:spPr/>
    </dgm:pt>
    <dgm:pt modelId="{BB8D9B57-9302-4547-9C81-E0899D3CCE7B}" type="pres">
      <dgm:prSet presAssocID="{740A53C5-E713-44EA-BDB5-6F550CA174BE}" presName="rootConnector" presStyleLbl="node2" presStyleIdx="1" presStyleCnt="3"/>
      <dgm:spPr/>
    </dgm:pt>
    <dgm:pt modelId="{B86E899F-26D7-4B8C-8BDD-926D9159AA92}" type="pres">
      <dgm:prSet presAssocID="{740A53C5-E713-44EA-BDB5-6F550CA174BE}" presName="hierChild4" presStyleCnt="0"/>
      <dgm:spPr/>
    </dgm:pt>
    <dgm:pt modelId="{90AC73B9-B2E2-4817-9114-55D8183AB12A}" type="pres">
      <dgm:prSet presAssocID="{740A53C5-E713-44EA-BDB5-6F550CA174BE}" presName="hierChild5" presStyleCnt="0"/>
      <dgm:spPr/>
    </dgm:pt>
    <dgm:pt modelId="{1514E011-02A0-41D8-BD54-97B8B641C20F}" type="pres">
      <dgm:prSet presAssocID="{09464F03-A9E0-4FD0-B0C5-972237C0AEE9}" presName="Name37" presStyleLbl="parChTrans1D2" presStyleIdx="2" presStyleCnt="3"/>
      <dgm:spPr/>
    </dgm:pt>
    <dgm:pt modelId="{21AAADB2-2474-4469-B081-3754914F8FC9}" type="pres">
      <dgm:prSet presAssocID="{FDA496C2-8722-4C5C-B434-9D9B373B9251}" presName="hierRoot2" presStyleCnt="0">
        <dgm:presLayoutVars>
          <dgm:hierBranch val="init"/>
        </dgm:presLayoutVars>
      </dgm:prSet>
      <dgm:spPr/>
    </dgm:pt>
    <dgm:pt modelId="{79834C17-6833-45AB-85A2-F41E69A300B5}" type="pres">
      <dgm:prSet presAssocID="{FDA496C2-8722-4C5C-B434-9D9B373B9251}" presName="rootComposite" presStyleCnt="0"/>
      <dgm:spPr/>
    </dgm:pt>
    <dgm:pt modelId="{9430339D-7B3D-4F75-8B85-7A80D7CB02A2}" type="pres">
      <dgm:prSet presAssocID="{FDA496C2-8722-4C5C-B434-9D9B373B9251}" presName="rootText" presStyleLbl="node2" presStyleIdx="2" presStyleCnt="3">
        <dgm:presLayoutVars>
          <dgm:chPref val="3"/>
        </dgm:presLayoutVars>
      </dgm:prSet>
      <dgm:spPr/>
    </dgm:pt>
    <dgm:pt modelId="{0C8B0DF1-264E-4117-AF55-87EFA1E0D6B0}" type="pres">
      <dgm:prSet presAssocID="{FDA496C2-8722-4C5C-B434-9D9B373B9251}" presName="rootConnector" presStyleLbl="node2" presStyleIdx="2" presStyleCnt="3"/>
      <dgm:spPr/>
    </dgm:pt>
    <dgm:pt modelId="{47B8CF7D-9FE7-4DF2-82E3-9C863A61F236}" type="pres">
      <dgm:prSet presAssocID="{FDA496C2-8722-4C5C-B434-9D9B373B9251}" presName="hierChild4" presStyleCnt="0"/>
      <dgm:spPr/>
    </dgm:pt>
    <dgm:pt modelId="{3DA1C97C-5214-48D9-9168-A74212E88961}" type="pres">
      <dgm:prSet presAssocID="{FDA496C2-8722-4C5C-B434-9D9B373B9251}" presName="hierChild5" presStyleCnt="0"/>
      <dgm:spPr/>
    </dgm:pt>
    <dgm:pt modelId="{99AE82EF-AFAB-4F6A-B1A9-086CA4BC49E2}" type="pres">
      <dgm:prSet presAssocID="{CFA62B9A-AF3F-45F4-8C77-13FC131D20C5}" presName="hierChild3" presStyleCnt="0"/>
      <dgm:spPr/>
    </dgm:pt>
  </dgm:ptLst>
  <dgm:cxnLst>
    <dgm:cxn modelId="{2DA55A06-D5FA-4A96-A9CE-54D19431ADE4}" srcId="{CFA62B9A-AF3F-45F4-8C77-13FC131D20C5}" destId="{740A53C5-E713-44EA-BDB5-6F550CA174BE}" srcOrd="1" destOrd="0" parTransId="{DC4F7CDD-7408-49B2-9284-92BAE6E14A5F}" sibTransId="{AA29D0D1-3866-4157-88C4-2C10E715DCCB}"/>
    <dgm:cxn modelId="{D2ED140C-51B3-468C-A291-8785677558DE}" type="presOf" srcId="{740A53C5-E713-44EA-BDB5-6F550CA174BE}" destId="{4FB855DF-BC05-483E-97D6-B72CBF6B6D46}" srcOrd="0" destOrd="0" presId="urn:microsoft.com/office/officeart/2005/8/layout/orgChart1"/>
    <dgm:cxn modelId="{D545DF0E-F380-429F-9913-F5FC2F622739}" type="presOf" srcId="{52E37519-C52B-46C7-9F0D-D813E9F56E35}" destId="{371A627C-E0BC-4FC1-8963-5FF39FA6D07D}" srcOrd="0" destOrd="0" presId="urn:microsoft.com/office/officeart/2005/8/layout/orgChart1"/>
    <dgm:cxn modelId="{D219A23F-FC82-4E30-871C-6FAEB63C6906}" type="presOf" srcId="{FDA496C2-8722-4C5C-B434-9D9B373B9251}" destId="{9430339D-7B3D-4F75-8B85-7A80D7CB02A2}" srcOrd="0" destOrd="0" presId="urn:microsoft.com/office/officeart/2005/8/layout/orgChart1"/>
    <dgm:cxn modelId="{5C7EDB68-3013-4FAF-939B-0ACF5CAAE7B4}" type="presOf" srcId="{740A53C5-E713-44EA-BDB5-6F550CA174BE}" destId="{BB8D9B57-9302-4547-9C81-E0899D3CCE7B}" srcOrd="1" destOrd="0" presId="urn:microsoft.com/office/officeart/2005/8/layout/orgChart1"/>
    <dgm:cxn modelId="{8FEDA84A-BE49-417B-B545-E28B1FE3A70B}" srcId="{CFA62B9A-AF3F-45F4-8C77-13FC131D20C5}" destId="{52E37519-C52B-46C7-9F0D-D813E9F56E35}" srcOrd="0" destOrd="0" parTransId="{E96571E9-A634-4502-B0EE-6EEC8B710B25}" sibTransId="{99AF1E02-5778-406A-B758-AC2F73258CE7}"/>
    <dgm:cxn modelId="{DF38046D-89DA-4F06-AB5F-02DC87F78B98}" srcId="{EA076669-C32F-4923-97DE-721AED55824F}" destId="{CFA62B9A-AF3F-45F4-8C77-13FC131D20C5}" srcOrd="0" destOrd="0" parTransId="{03362CD1-8A0A-49ED-89D0-B05D6ED7F558}" sibTransId="{C8DCE68F-7E9A-4741-AD3E-1821EF468BEE}"/>
    <dgm:cxn modelId="{B50EC671-E63D-4B7B-8455-CBD543742A55}" type="presOf" srcId="{09464F03-A9E0-4FD0-B0C5-972237C0AEE9}" destId="{1514E011-02A0-41D8-BD54-97B8B641C20F}" srcOrd="0" destOrd="0" presId="urn:microsoft.com/office/officeart/2005/8/layout/orgChart1"/>
    <dgm:cxn modelId="{83920675-61EC-42CF-932D-877224747B92}" type="presOf" srcId="{CFA62B9A-AF3F-45F4-8C77-13FC131D20C5}" destId="{45F80391-1F81-4785-87D3-F65ED070C196}" srcOrd="0" destOrd="0" presId="urn:microsoft.com/office/officeart/2005/8/layout/orgChart1"/>
    <dgm:cxn modelId="{FCD83AAD-5B4F-4C1B-98C9-F08526A02518}" type="presOf" srcId="{E96571E9-A634-4502-B0EE-6EEC8B710B25}" destId="{F5BC010F-693F-473E-B08B-B2F532508857}" srcOrd="0" destOrd="0" presId="urn:microsoft.com/office/officeart/2005/8/layout/orgChart1"/>
    <dgm:cxn modelId="{044948BD-D2EB-4074-B281-2E31C7BB04C8}" type="presOf" srcId="{EA076669-C32F-4923-97DE-721AED55824F}" destId="{B1E59079-5CB9-46A7-A8EF-FB957A8865AB}" srcOrd="0" destOrd="0" presId="urn:microsoft.com/office/officeart/2005/8/layout/orgChart1"/>
    <dgm:cxn modelId="{3FEC1FDE-146F-4288-A53F-7D2928507092}" type="presOf" srcId="{52E37519-C52B-46C7-9F0D-D813E9F56E35}" destId="{DE1B5546-CA9C-4B78-973E-CB90DC52F74D}" srcOrd="1" destOrd="0" presId="urn:microsoft.com/office/officeart/2005/8/layout/orgChart1"/>
    <dgm:cxn modelId="{626B0DE0-5B78-4E22-96DE-1A0255F9AA29}" type="presOf" srcId="{DC4F7CDD-7408-49B2-9284-92BAE6E14A5F}" destId="{DDBA08EB-D466-49E9-AF86-8F32930CE1AE}" srcOrd="0" destOrd="0" presId="urn:microsoft.com/office/officeart/2005/8/layout/orgChart1"/>
    <dgm:cxn modelId="{817359FA-C070-4C4B-B4CA-6C396292E5F0}" type="presOf" srcId="{FDA496C2-8722-4C5C-B434-9D9B373B9251}" destId="{0C8B0DF1-264E-4117-AF55-87EFA1E0D6B0}" srcOrd="1" destOrd="0" presId="urn:microsoft.com/office/officeart/2005/8/layout/orgChart1"/>
    <dgm:cxn modelId="{DEF6EBFE-41F1-4012-A420-2CE75ADA8CBB}" srcId="{CFA62B9A-AF3F-45F4-8C77-13FC131D20C5}" destId="{FDA496C2-8722-4C5C-B434-9D9B373B9251}" srcOrd="2" destOrd="0" parTransId="{09464F03-A9E0-4FD0-B0C5-972237C0AEE9}" sibTransId="{E542F254-BABC-4174-B5D1-ADCD542C9B70}"/>
    <dgm:cxn modelId="{364D01FF-1BA8-4C14-AFCE-7C8C7761C5FB}" type="presOf" srcId="{CFA62B9A-AF3F-45F4-8C77-13FC131D20C5}" destId="{903B32FF-3346-4FB2-BBE1-34B86C5AA3FB}" srcOrd="1" destOrd="0" presId="urn:microsoft.com/office/officeart/2005/8/layout/orgChart1"/>
    <dgm:cxn modelId="{2E211C2A-2645-4D53-A238-0AC13C73D621}" type="presParOf" srcId="{B1E59079-5CB9-46A7-A8EF-FB957A8865AB}" destId="{96B951F6-8892-4E39-B179-4F89BF421AD8}" srcOrd="0" destOrd="0" presId="urn:microsoft.com/office/officeart/2005/8/layout/orgChart1"/>
    <dgm:cxn modelId="{855535ED-49DE-49E1-8EF6-84688E657BBF}" type="presParOf" srcId="{96B951F6-8892-4E39-B179-4F89BF421AD8}" destId="{A3BF3FBF-23D2-4227-B96C-D61E5F6CEAE2}" srcOrd="0" destOrd="0" presId="urn:microsoft.com/office/officeart/2005/8/layout/orgChart1"/>
    <dgm:cxn modelId="{8CC716CB-49E1-44B2-B614-3FE14C12067D}" type="presParOf" srcId="{A3BF3FBF-23D2-4227-B96C-D61E5F6CEAE2}" destId="{45F80391-1F81-4785-87D3-F65ED070C196}" srcOrd="0" destOrd="0" presId="urn:microsoft.com/office/officeart/2005/8/layout/orgChart1"/>
    <dgm:cxn modelId="{C3434233-6B7F-4D00-A5D2-27E7FABF8CC6}" type="presParOf" srcId="{A3BF3FBF-23D2-4227-B96C-D61E5F6CEAE2}" destId="{903B32FF-3346-4FB2-BBE1-34B86C5AA3FB}" srcOrd="1" destOrd="0" presId="urn:microsoft.com/office/officeart/2005/8/layout/orgChart1"/>
    <dgm:cxn modelId="{CA0B1A2B-D5AB-4178-BB29-C6DA78F2A619}" type="presParOf" srcId="{96B951F6-8892-4E39-B179-4F89BF421AD8}" destId="{33FDE92A-9F27-4EE8-8D79-393D1E26704B}" srcOrd="1" destOrd="0" presId="urn:microsoft.com/office/officeart/2005/8/layout/orgChart1"/>
    <dgm:cxn modelId="{A57AFD15-D31E-42FC-8458-C659DA0946D1}" type="presParOf" srcId="{33FDE92A-9F27-4EE8-8D79-393D1E26704B}" destId="{F5BC010F-693F-473E-B08B-B2F532508857}" srcOrd="0" destOrd="0" presId="urn:microsoft.com/office/officeart/2005/8/layout/orgChart1"/>
    <dgm:cxn modelId="{DE34AB1C-9675-49E9-BA64-EA6E00838133}" type="presParOf" srcId="{33FDE92A-9F27-4EE8-8D79-393D1E26704B}" destId="{A2CA8A6E-F947-4654-9DA7-8E3FD152BDA6}" srcOrd="1" destOrd="0" presId="urn:microsoft.com/office/officeart/2005/8/layout/orgChart1"/>
    <dgm:cxn modelId="{847DFFF7-8970-4B5C-89BF-751F5B74BD88}" type="presParOf" srcId="{A2CA8A6E-F947-4654-9DA7-8E3FD152BDA6}" destId="{4B1CED62-356E-425B-8321-0009B38A69FB}" srcOrd="0" destOrd="0" presId="urn:microsoft.com/office/officeart/2005/8/layout/orgChart1"/>
    <dgm:cxn modelId="{19468F97-EE91-4C3C-B0EB-A43AECF941B0}" type="presParOf" srcId="{4B1CED62-356E-425B-8321-0009B38A69FB}" destId="{371A627C-E0BC-4FC1-8963-5FF39FA6D07D}" srcOrd="0" destOrd="0" presId="urn:microsoft.com/office/officeart/2005/8/layout/orgChart1"/>
    <dgm:cxn modelId="{4ED59B1F-24F6-45AA-9100-BB64B4BCB2E5}" type="presParOf" srcId="{4B1CED62-356E-425B-8321-0009B38A69FB}" destId="{DE1B5546-CA9C-4B78-973E-CB90DC52F74D}" srcOrd="1" destOrd="0" presId="urn:microsoft.com/office/officeart/2005/8/layout/orgChart1"/>
    <dgm:cxn modelId="{53770611-B2BD-42F9-91B1-798AF95DF4E2}" type="presParOf" srcId="{A2CA8A6E-F947-4654-9DA7-8E3FD152BDA6}" destId="{E4A0B779-9ABA-4C99-8B17-2F5FD4581CFA}" srcOrd="1" destOrd="0" presId="urn:microsoft.com/office/officeart/2005/8/layout/orgChart1"/>
    <dgm:cxn modelId="{F5E23A78-A748-4A22-9D12-8225B911F278}" type="presParOf" srcId="{A2CA8A6E-F947-4654-9DA7-8E3FD152BDA6}" destId="{90F802FC-610B-491C-9EE4-2099799FD56F}" srcOrd="2" destOrd="0" presId="urn:microsoft.com/office/officeart/2005/8/layout/orgChart1"/>
    <dgm:cxn modelId="{81D2E0CE-E722-4C72-ACD9-1F028E4EDAF5}" type="presParOf" srcId="{33FDE92A-9F27-4EE8-8D79-393D1E26704B}" destId="{DDBA08EB-D466-49E9-AF86-8F32930CE1AE}" srcOrd="2" destOrd="0" presId="urn:microsoft.com/office/officeart/2005/8/layout/orgChart1"/>
    <dgm:cxn modelId="{72A9AB3E-D072-45D8-8B98-A19A140A015F}" type="presParOf" srcId="{33FDE92A-9F27-4EE8-8D79-393D1E26704B}" destId="{4F749549-4B80-40F0-B8BD-BABE52DA3FB8}" srcOrd="3" destOrd="0" presId="urn:microsoft.com/office/officeart/2005/8/layout/orgChart1"/>
    <dgm:cxn modelId="{693EB6C6-B9E1-4EC0-9481-EC5011E7EFF5}" type="presParOf" srcId="{4F749549-4B80-40F0-B8BD-BABE52DA3FB8}" destId="{A4E19D83-465B-4A2F-8E13-0FD44EA95928}" srcOrd="0" destOrd="0" presId="urn:microsoft.com/office/officeart/2005/8/layout/orgChart1"/>
    <dgm:cxn modelId="{69C2988D-F094-4A5C-BFC2-862C2CCBCBA1}" type="presParOf" srcId="{A4E19D83-465B-4A2F-8E13-0FD44EA95928}" destId="{4FB855DF-BC05-483E-97D6-B72CBF6B6D46}" srcOrd="0" destOrd="0" presId="urn:microsoft.com/office/officeart/2005/8/layout/orgChart1"/>
    <dgm:cxn modelId="{75552257-0CF1-439C-A9F9-148A8A4A07FC}" type="presParOf" srcId="{A4E19D83-465B-4A2F-8E13-0FD44EA95928}" destId="{BB8D9B57-9302-4547-9C81-E0899D3CCE7B}" srcOrd="1" destOrd="0" presId="urn:microsoft.com/office/officeart/2005/8/layout/orgChart1"/>
    <dgm:cxn modelId="{63C7E72E-2ABD-4658-916C-77A000563D8C}" type="presParOf" srcId="{4F749549-4B80-40F0-B8BD-BABE52DA3FB8}" destId="{B86E899F-26D7-4B8C-8BDD-926D9159AA92}" srcOrd="1" destOrd="0" presId="urn:microsoft.com/office/officeart/2005/8/layout/orgChart1"/>
    <dgm:cxn modelId="{4AE8751F-7568-4945-AE81-48E38628E6AD}" type="presParOf" srcId="{4F749549-4B80-40F0-B8BD-BABE52DA3FB8}" destId="{90AC73B9-B2E2-4817-9114-55D8183AB12A}" srcOrd="2" destOrd="0" presId="urn:microsoft.com/office/officeart/2005/8/layout/orgChart1"/>
    <dgm:cxn modelId="{6B1182E7-F57C-4616-AF8C-4B87391BC4D2}" type="presParOf" srcId="{33FDE92A-9F27-4EE8-8D79-393D1E26704B}" destId="{1514E011-02A0-41D8-BD54-97B8B641C20F}" srcOrd="4" destOrd="0" presId="urn:microsoft.com/office/officeart/2005/8/layout/orgChart1"/>
    <dgm:cxn modelId="{98CCC293-6C2E-4ED1-A9C6-4878E0DCE8EE}" type="presParOf" srcId="{33FDE92A-9F27-4EE8-8D79-393D1E26704B}" destId="{21AAADB2-2474-4469-B081-3754914F8FC9}" srcOrd="5" destOrd="0" presId="urn:microsoft.com/office/officeart/2005/8/layout/orgChart1"/>
    <dgm:cxn modelId="{4ACCECA2-C23D-431A-A842-696C4A48F5BE}" type="presParOf" srcId="{21AAADB2-2474-4469-B081-3754914F8FC9}" destId="{79834C17-6833-45AB-85A2-F41E69A300B5}" srcOrd="0" destOrd="0" presId="urn:microsoft.com/office/officeart/2005/8/layout/orgChart1"/>
    <dgm:cxn modelId="{5F40900B-F856-4080-A740-CA2958CFF77B}" type="presParOf" srcId="{79834C17-6833-45AB-85A2-F41E69A300B5}" destId="{9430339D-7B3D-4F75-8B85-7A80D7CB02A2}" srcOrd="0" destOrd="0" presId="urn:microsoft.com/office/officeart/2005/8/layout/orgChart1"/>
    <dgm:cxn modelId="{6C16B2CD-F25D-410A-93CA-6256CB05065C}" type="presParOf" srcId="{79834C17-6833-45AB-85A2-F41E69A300B5}" destId="{0C8B0DF1-264E-4117-AF55-87EFA1E0D6B0}" srcOrd="1" destOrd="0" presId="urn:microsoft.com/office/officeart/2005/8/layout/orgChart1"/>
    <dgm:cxn modelId="{B83C9E9C-AD1E-4351-9AA5-5167F709D19F}" type="presParOf" srcId="{21AAADB2-2474-4469-B081-3754914F8FC9}" destId="{47B8CF7D-9FE7-4DF2-82E3-9C863A61F236}" srcOrd="1" destOrd="0" presId="urn:microsoft.com/office/officeart/2005/8/layout/orgChart1"/>
    <dgm:cxn modelId="{4413AC82-D1C4-4127-A14D-F02E7F86D541}" type="presParOf" srcId="{21AAADB2-2474-4469-B081-3754914F8FC9}" destId="{3DA1C97C-5214-48D9-9168-A74212E88961}" srcOrd="2" destOrd="0" presId="urn:microsoft.com/office/officeart/2005/8/layout/orgChart1"/>
    <dgm:cxn modelId="{4069C3CD-6139-4692-9C4E-1DE8C4211234}" type="presParOf" srcId="{96B951F6-8892-4E39-B179-4F89BF421AD8}" destId="{99AE82EF-AFAB-4F6A-B1A9-086CA4BC49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076669-C32F-4923-97DE-721AED55824F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A62B9A-AF3F-45F4-8C77-13FC131D20C5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Языки общения</a:t>
          </a:r>
        </a:p>
      </dgm:t>
    </dgm:pt>
    <dgm:pt modelId="{03362CD1-8A0A-49ED-89D0-B05D6ED7F558}" type="parTrans" cxnId="{DF38046D-89DA-4F06-AB5F-02DC87F78B98}">
      <dgm:prSet/>
      <dgm:spPr/>
      <dgm:t>
        <a:bodyPr/>
        <a:lstStyle/>
        <a:p>
          <a:endParaRPr lang="ru-RU"/>
        </a:p>
      </dgm:t>
    </dgm:pt>
    <dgm:pt modelId="{C8DCE68F-7E9A-4741-AD3E-1821EF468BEE}" type="sibTrans" cxnId="{DF38046D-89DA-4F06-AB5F-02DC87F78B98}">
      <dgm:prSet/>
      <dgm:spPr/>
      <dgm:t>
        <a:bodyPr/>
        <a:lstStyle/>
        <a:p>
          <a:endParaRPr lang="ru-RU"/>
        </a:p>
      </dgm:t>
    </dgm:pt>
    <dgm:pt modelId="{52E37519-C52B-46C7-9F0D-D813E9F56E35}">
      <dgm:prSet phldrT="[Текст]"/>
      <dgm:spPr/>
      <dgm:t>
        <a:bodyPr/>
        <a:lstStyle/>
        <a:p>
          <a:r>
            <a:rPr lang="ru-RU" dirty="0"/>
            <a:t>Русский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6571E9-A634-4502-B0EE-6EEC8B710B25}" type="parTrans" cxnId="{8FEDA84A-BE49-417B-B545-E28B1FE3A70B}">
      <dgm:prSet/>
      <dgm:spPr/>
      <dgm:t>
        <a:bodyPr/>
        <a:lstStyle/>
        <a:p>
          <a:endParaRPr lang="ru-RU"/>
        </a:p>
      </dgm:t>
    </dgm:pt>
    <dgm:pt modelId="{99AF1E02-5778-406A-B758-AC2F73258CE7}" type="sibTrans" cxnId="{8FEDA84A-BE49-417B-B545-E28B1FE3A70B}">
      <dgm:prSet/>
      <dgm:spPr/>
      <dgm:t>
        <a:bodyPr/>
        <a:lstStyle/>
        <a:p>
          <a:endParaRPr lang="ru-RU"/>
        </a:p>
      </dgm:t>
    </dgm:pt>
    <dgm:pt modelId="{740A53C5-E713-44EA-BDB5-6F550CA174BE}">
      <dgm:prSet phldrT="[Текст]"/>
      <dgm:spPr/>
      <dgm:t>
        <a:bodyPr/>
        <a:lstStyle/>
        <a:p>
          <a:r>
            <a:rPr lang="ru-RU" dirty="0"/>
            <a:t>Английский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4F7CDD-7408-49B2-9284-92BAE6E14A5F}" type="parTrans" cxnId="{2DA55A06-D5FA-4A96-A9CE-54D19431ADE4}">
      <dgm:prSet/>
      <dgm:spPr/>
      <dgm:t>
        <a:bodyPr/>
        <a:lstStyle/>
        <a:p>
          <a:endParaRPr lang="ru-RU"/>
        </a:p>
      </dgm:t>
    </dgm:pt>
    <dgm:pt modelId="{AA29D0D1-3866-4157-88C4-2C10E715DCCB}" type="sibTrans" cxnId="{2DA55A06-D5FA-4A96-A9CE-54D19431ADE4}">
      <dgm:prSet/>
      <dgm:spPr/>
      <dgm:t>
        <a:bodyPr/>
        <a:lstStyle/>
        <a:p>
          <a:endParaRPr lang="ru-RU"/>
        </a:p>
      </dgm:t>
    </dgm:pt>
    <dgm:pt modelId="{FDA496C2-8722-4C5C-B434-9D9B373B9251}">
      <dgm:prSet phldrT="[Текст]"/>
      <dgm:spPr/>
      <dgm:t>
        <a:bodyPr/>
        <a:lstStyle/>
        <a:p>
          <a:r>
            <a:rPr lang="ru-RU" dirty="0"/>
            <a:t>Казахский</a:t>
          </a:r>
        </a:p>
      </dgm:t>
    </dgm:pt>
    <dgm:pt modelId="{09464F03-A9E0-4FD0-B0C5-972237C0AEE9}" type="parTrans" cxnId="{DEF6EBFE-41F1-4012-A420-2CE75ADA8CBB}">
      <dgm:prSet/>
      <dgm:spPr/>
      <dgm:t>
        <a:bodyPr/>
        <a:lstStyle/>
        <a:p>
          <a:endParaRPr lang="ru-RU"/>
        </a:p>
      </dgm:t>
    </dgm:pt>
    <dgm:pt modelId="{E542F254-BABC-4174-B5D1-ADCD542C9B70}" type="sibTrans" cxnId="{DEF6EBFE-41F1-4012-A420-2CE75ADA8CBB}">
      <dgm:prSet/>
      <dgm:spPr/>
      <dgm:t>
        <a:bodyPr/>
        <a:lstStyle/>
        <a:p>
          <a:endParaRPr lang="ru-RU"/>
        </a:p>
      </dgm:t>
    </dgm:pt>
    <dgm:pt modelId="{1F8417F7-1DA5-4D07-BE22-913981D02F3F}">
      <dgm:prSet/>
      <dgm:spPr/>
      <dgm:t>
        <a:bodyPr/>
        <a:lstStyle/>
        <a:p>
          <a:r>
            <a:rPr lang="ru-RU" dirty="0"/>
            <a:t>Испанский</a:t>
          </a:r>
        </a:p>
      </dgm:t>
    </dgm:pt>
    <dgm:pt modelId="{70AD6889-7F39-40C2-944B-D6D046D1431A}" type="parTrans" cxnId="{D465C908-3E72-4A6D-B47E-983EA79507FA}">
      <dgm:prSet/>
      <dgm:spPr/>
      <dgm:t>
        <a:bodyPr/>
        <a:lstStyle/>
        <a:p>
          <a:endParaRPr lang="ru-RU"/>
        </a:p>
      </dgm:t>
    </dgm:pt>
    <dgm:pt modelId="{1D5CD6B1-1CBB-4747-9C05-3482E4B23078}" type="sibTrans" cxnId="{D465C908-3E72-4A6D-B47E-983EA79507FA}">
      <dgm:prSet/>
      <dgm:spPr/>
      <dgm:t>
        <a:bodyPr/>
        <a:lstStyle/>
        <a:p>
          <a:endParaRPr lang="ru-RU"/>
        </a:p>
      </dgm:t>
    </dgm:pt>
    <dgm:pt modelId="{C15A8A75-84CE-4B04-943E-802EEA2B9F8C}">
      <dgm:prSet/>
      <dgm:spPr/>
      <dgm:t>
        <a:bodyPr/>
        <a:lstStyle/>
        <a:p>
          <a:r>
            <a:rPr lang="ru-RU" dirty="0"/>
            <a:t>Португальский</a:t>
          </a:r>
        </a:p>
      </dgm:t>
    </dgm:pt>
    <dgm:pt modelId="{D8AE1BD0-B979-4A5E-BA47-2FF32B2B7B9C}" type="parTrans" cxnId="{0ABE2546-B618-4566-A557-D08D56288C98}">
      <dgm:prSet/>
      <dgm:spPr/>
      <dgm:t>
        <a:bodyPr/>
        <a:lstStyle/>
        <a:p>
          <a:endParaRPr lang="ru-RU"/>
        </a:p>
      </dgm:t>
    </dgm:pt>
    <dgm:pt modelId="{00EDC2B3-EA2E-41FC-8247-31204CF873C9}" type="sibTrans" cxnId="{0ABE2546-B618-4566-A557-D08D56288C98}">
      <dgm:prSet/>
      <dgm:spPr/>
      <dgm:t>
        <a:bodyPr/>
        <a:lstStyle/>
        <a:p>
          <a:endParaRPr lang="ru-RU"/>
        </a:p>
      </dgm:t>
    </dgm:pt>
    <dgm:pt modelId="{ACA38637-1F34-45A6-BE27-7B76B42B33AF}" type="pres">
      <dgm:prSet presAssocID="{EA076669-C32F-4923-97DE-721AED5582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FFDD33-B91C-4644-8506-0DF3182B05D2}" type="pres">
      <dgm:prSet presAssocID="{CFA62B9A-AF3F-45F4-8C77-13FC131D20C5}" presName="hierRoot1" presStyleCnt="0">
        <dgm:presLayoutVars>
          <dgm:hierBranch val="init"/>
        </dgm:presLayoutVars>
      </dgm:prSet>
      <dgm:spPr/>
    </dgm:pt>
    <dgm:pt modelId="{F283C593-D967-4C38-8561-576C1D468D0F}" type="pres">
      <dgm:prSet presAssocID="{CFA62B9A-AF3F-45F4-8C77-13FC131D20C5}" presName="rootComposite1" presStyleCnt="0"/>
      <dgm:spPr/>
    </dgm:pt>
    <dgm:pt modelId="{25C18D78-8FE1-4201-84D6-57BA8AAB5FFC}" type="pres">
      <dgm:prSet presAssocID="{CFA62B9A-AF3F-45F4-8C77-13FC131D20C5}" presName="rootText1" presStyleLbl="node0" presStyleIdx="0" presStyleCnt="1">
        <dgm:presLayoutVars>
          <dgm:chPref val="3"/>
        </dgm:presLayoutVars>
      </dgm:prSet>
      <dgm:spPr/>
    </dgm:pt>
    <dgm:pt modelId="{7C1388BE-C767-4678-BAF5-8A79C45B694A}" type="pres">
      <dgm:prSet presAssocID="{CFA62B9A-AF3F-45F4-8C77-13FC131D20C5}" presName="rootConnector1" presStyleLbl="node1" presStyleIdx="0" presStyleCnt="0"/>
      <dgm:spPr/>
    </dgm:pt>
    <dgm:pt modelId="{234FCCB7-A3A6-487E-AA08-8273B710E780}" type="pres">
      <dgm:prSet presAssocID="{CFA62B9A-AF3F-45F4-8C77-13FC131D20C5}" presName="hierChild2" presStyleCnt="0"/>
      <dgm:spPr/>
    </dgm:pt>
    <dgm:pt modelId="{1E0FE962-7D6A-4490-B3C9-0046EDF894C5}" type="pres">
      <dgm:prSet presAssocID="{E96571E9-A634-4502-B0EE-6EEC8B710B25}" presName="Name37" presStyleLbl="parChTrans1D2" presStyleIdx="0" presStyleCnt="5"/>
      <dgm:spPr/>
    </dgm:pt>
    <dgm:pt modelId="{51DDCD7F-A45A-4843-B7A5-EDE8EBEB1B8D}" type="pres">
      <dgm:prSet presAssocID="{52E37519-C52B-46C7-9F0D-D813E9F56E35}" presName="hierRoot2" presStyleCnt="0">
        <dgm:presLayoutVars>
          <dgm:hierBranch val="init"/>
        </dgm:presLayoutVars>
      </dgm:prSet>
      <dgm:spPr/>
    </dgm:pt>
    <dgm:pt modelId="{31574F4A-49E5-47B9-9D92-178BB792AAF9}" type="pres">
      <dgm:prSet presAssocID="{52E37519-C52B-46C7-9F0D-D813E9F56E35}" presName="rootComposite" presStyleCnt="0"/>
      <dgm:spPr/>
    </dgm:pt>
    <dgm:pt modelId="{2682EFF1-F064-477D-B8A0-4599F8D34E16}" type="pres">
      <dgm:prSet presAssocID="{52E37519-C52B-46C7-9F0D-D813E9F56E35}" presName="rootText" presStyleLbl="node2" presStyleIdx="0" presStyleCnt="5">
        <dgm:presLayoutVars>
          <dgm:chPref val="3"/>
        </dgm:presLayoutVars>
      </dgm:prSet>
      <dgm:spPr/>
    </dgm:pt>
    <dgm:pt modelId="{9FEF20F5-16D7-4AC3-92E6-100FC43BF5D5}" type="pres">
      <dgm:prSet presAssocID="{52E37519-C52B-46C7-9F0D-D813E9F56E35}" presName="rootConnector" presStyleLbl="node2" presStyleIdx="0" presStyleCnt="5"/>
      <dgm:spPr/>
    </dgm:pt>
    <dgm:pt modelId="{BB237DF7-5C8D-4D66-901A-7E235E161EBC}" type="pres">
      <dgm:prSet presAssocID="{52E37519-C52B-46C7-9F0D-D813E9F56E35}" presName="hierChild4" presStyleCnt="0"/>
      <dgm:spPr/>
    </dgm:pt>
    <dgm:pt modelId="{2ABCE3E7-0D29-45B9-A37A-85FB6A2E154F}" type="pres">
      <dgm:prSet presAssocID="{52E37519-C52B-46C7-9F0D-D813E9F56E35}" presName="hierChild5" presStyleCnt="0"/>
      <dgm:spPr/>
    </dgm:pt>
    <dgm:pt modelId="{B4850EFA-4CB0-40C8-85E7-20CA1701D4FA}" type="pres">
      <dgm:prSet presAssocID="{DC4F7CDD-7408-49B2-9284-92BAE6E14A5F}" presName="Name37" presStyleLbl="parChTrans1D2" presStyleIdx="1" presStyleCnt="5"/>
      <dgm:spPr/>
    </dgm:pt>
    <dgm:pt modelId="{3950A812-8031-4CFC-B908-AD780B3B3A93}" type="pres">
      <dgm:prSet presAssocID="{740A53C5-E713-44EA-BDB5-6F550CA174BE}" presName="hierRoot2" presStyleCnt="0">
        <dgm:presLayoutVars>
          <dgm:hierBranch val="init"/>
        </dgm:presLayoutVars>
      </dgm:prSet>
      <dgm:spPr/>
    </dgm:pt>
    <dgm:pt modelId="{2F401902-54E7-428B-BAAE-6DCCE7B55A9B}" type="pres">
      <dgm:prSet presAssocID="{740A53C5-E713-44EA-BDB5-6F550CA174BE}" presName="rootComposite" presStyleCnt="0"/>
      <dgm:spPr/>
    </dgm:pt>
    <dgm:pt modelId="{AD5AA985-3DCE-4B55-834F-E502A88FA028}" type="pres">
      <dgm:prSet presAssocID="{740A53C5-E713-44EA-BDB5-6F550CA174BE}" presName="rootText" presStyleLbl="node2" presStyleIdx="1" presStyleCnt="5">
        <dgm:presLayoutVars>
          <dgm:chPref val="3"/>
        </dgm:presLayoutVars>
      </dgm:prSet>
      <dgm:spPr/>
    </dgm:pt>
    <dgm:pt modelId="{ECC5C12B-31A8-4073-B9EB-DBE3FE08EC0B}" type="pres">
      <dgm:prSet presAssocID="{740A53C5-E713-44EA-BDB5-6F550CA174BE}" presName="rootConnector" presStyleLbl="node2" presStyleIdx="1" presStyleCnt="5"/>
      <dgm:spPr/>
    </dgm:pt>
    <dgm:pt modelId="{AD9A5120-AEDA-40C5-B3D1-13A004C03DE2}" type="pres">
      <dgm:prSet presAssocID="{740A53C5-E713-44EA-BDB5-6F550CA174BE}" presName="hierChild4" presStyleCnt="0"/>
      <dgm:spPr/>
    </dgm:pt>
    <dgm:pt modelId="{D2F6A24F-FB13-47A8-9208-D32C5B301A88}" type="pres">
      <dgm:prSet presAssocID="{740A53C5-E713-44EA-BDB5-6F550CA174BE}" presName="hierChild5" presStyleCnt="0"/>
      <dgm:spPr/>
    </dgm:pt>
    <dgm:pt modelId="{7CC90252-0580-408A-93E2-C6BC163EC708}" type="pres">
      <dgm:prSet presAssocID="{09464F03-A9E0-4FD0-B0C5-972237C0AEE9}" presName="Name37" presStyleLbl="parChTrans1D2" presStyleIdx="2" presStyleCnt="5"/>
      <dgm:spPr/>
    </dgm:pt>
    <dgm:pt modelId="{83497F63-E806-4123-BDCB-6FD89BD87B4B}" type="pres">
      <dgm:prSet presAssocID="{FDA496C2-8722-4C5C-B434-9D9B373B9251}" presName="hierRoot2" presStyleCnt="0">
        <dgm:presLayoutVars>
          <dgm:hierBranch val="init"/>
        </dgm:presLayoutVars>
      </dgm:prSet>
      <dgm:spPr/>
    </dgm:pt>
    <dgm:pt modelId="{82A86226-8657-469C-9F9E-6E14E8772AB6}" type="pres">
      <dgm:prSet presAssocID="{FDA496C2-8722-4C5C-B434-9D9B373B9251}" presName="rootComposite" presStyleCnt="0"/>
      <dgm:spPr/>
    </dgm:pt>
    <dgm:pt modelId="{D78DFC35-D95D-4F50-A93D-F1E1FA9D49F9}" type="pres">
      <dgm:prSet presAssocID="{FDA496C2-8722-4C5C-B434-9D9B373B9251}" presName="rootText" presStyleLbl="node2" presStyleIdx="2" presStyleCnt="5">
        <dgm:presLayoutVars>
          <dgm:chPref val="3"/>
        </dgm:presLayoutVars>
      </dgm:prSet>
      <dgm:spPr/>
    </dgm:pt>
    <dgm:pt modelId="{9762CAE7-1F52-41C8-B926-97A4F7580CA7}" type="pres">
      <dgm:prSet presAssocID="{FDA496C2-8722-4C5C-B434-9D9B373B9251}" presName="rootConnector" presStyleLbl="node2" presStyleIdx="2" presStyleCnt="5"/>
      <dgm:spPr/>
    </dgm:pt>
    <dgm:pt modelId="{0ED91A23-8094-4A46-BFCF-D1D66E3379AB}" type="pres">
      <dgm:prSet presAssocID="{FDA496C2-8722-4C5C-B434-9D9B373B9251}" presName="hierChild4" presStyleCnt="0"/>
      <dgm:spPr/>
    </dgm:pt>
    <dgm:pt modelId="{839D907C-8622-4970-8095-B4F167D5BA0F}" type="pres">
      <dgm:prSet presAssocID="{FDA496C2-8722-4C5C-B434-9D9B373B9251}" presName="hierChild5" presStyleCnt="0"/>
      <dgm:spPr/>
    </dgm:pt>
    <dgm:pt modelId="{C2173500-9916-4D22-ADDE-8CF5398EEACF}" type="pres">
      <dgm:prSet presAssocID="{70AD6889-7F39-40C2-944B-D6D046D1431A}" presName="Name37" presStyleLbl="parChTrans1D2" presStyleIdx="3" presStyleCnt="5"/>
      <dgm:spPr/>
    </dgm:pt>
    <dgm:pt modelId="{866ECC8A-122B-4A71-98C7-76CCB0EC2DE3}" type="pres">
      <dgm:prSet presAssocID="{1F8417F7-1DA5-4D07-BE22-913981D02F3F}" presName="hierRoot2" presStyleCnt="0">
        <dgm:presLayoutVars>
          <dgm:hierBranch val="init"/>
        </dgm:presLayoutVars>
      </dgm:prSet>
      <dgm:spPr/>
    </dgm:pt>
    <dgm:pt modelId="{DF06D598-72DF-48B9-820F-A0B978E77AE1}" type="pres">
      <dgm:prSet presAssocID="{1F8417F7-1DA5-4D07-BE22-913981D02F3F}" presName="rootComposite" presStyleCnt="0"/>
      <dgm:spPr/>
    </dgm:pt>
    <dgm:pt modelId="{8D3AD408-6593-411F-B82C-59FEA0689D48}" type="pres">
      <dgm:prSet presAssocID="{1F8417F7-1DA5-4D07-BE22-913981D02F3F}" presName="rootText" presStyleLbl="node2" presStyleIdx="3" presStyleCnt="5">
        <dgm:presLayoutVars>
          <dgm:chPref val="3"/>
        </dgm:presLayoutVars>
      </dgm:prSet>
      <dgm:spPr/>
    </dgm:pt>
    <dgm:pt modelId="{BF57B12A-5641-4AE3-B96C-95E3DBDF447C}" type="pres">
      <dgm:prSet presAssocID="{1F8417F7-1DA5-4D07-BE22-913981D02F3F}" presName="rootConnector" presStyleLbl="node2" presStyleIdx="3" presStyleCnt="5"/>
      <dgm:spPr/>
    </dgm:pt>
    <dgm:pt modelId="{A671074A-3C11-4494-93C8-2E13ED15A9AD}" type="pres">
      <dgm:prSet presAssocID="{1F8417F7-1DA5-4D07-BE22-913981D02F3F}" presName="hierChild4" presStyleCnt="0"/>
      <dgm:spPr/>
    </dgm:pt>
    <dgm:pt modelId="{A6E19DAF-FBFA-4F9D-AECD-6A96D2C1613C}" type="pres">
      <dgm:prSet presAssocID="{1F8417F7-1DA5-4D07-BE22-913981D02F3F}" presName="hierChild5" presStyleCnt="0"/>
      <dgm:spPr/>
    </dgm:pt>
    <dgm:pt modelId="{661453FF-33A0-44E2-9347-8790907D8FED}" type="pres">
      <dgm:prSet presAssocID="{D8AE1BD0-B979-4A5E-BA47-2FF32B2B7B9C}" presName="Name37" presStyleLbl="parChTrans1D2" presStyleIdx="4" presStyleCnt="5"/>
      <dgm:spPr/>
    </dgm:pt>
    <dgm:pt modelId="{75DBD6AD-3409-4AA6-B8B7-B4E380E4105A}" type="pres">
      <dgm:prSet presAssocID="{C15A8A75-84CE-4B04-943E-802EEA2B9F8C}" presName="hierRoot2" presStyleCnt="0">
        <dgm:presLayoutVars>
          <dgm:hierBranch val="init"/>
        </dgm:presLayoutVars>
      </dgm:prSet>
      <dgm:spPr/>
    </dgm:pt>
    <dgm:pt modelId="{D95F4DD7-D328-4568-8579-AAFBA2CBE65B}" type="pres">
      <dgm:prSet presAssocID="{C15A8A75-84CE-4B04-943E-802EEA2B9F8C}" presName="rootComposite" presStyleCnt="0"/>
      <dgm:spPr/>
    </dgm:pt>
    <dgm:pt modelId="{1DA1987A-8F55-4F92-9F81-14AE285E0A8A}" type="pres">
      <dgm:prSet presAssocID="{C15A8A75-84CE-4B04-943E-802EEA2B9F8C}" presName="rootText" presStyleLbl="node2" presStyleIdx="4" presStyleCnt="5">
        <dgm:presLayoutVars>
          <dgm:chPref val="3"/>
        </dgm:presLayoutVars>
      </dgm:prSet>
      <dgm:spPr/>
    </dgm:pt>
    <dgm:pt modelId="{C0A02C98-5CF0-4408-860F-F323FA8235EF}" type="pres">
      <dgm:prSet presAssocID="{C15A8A75-84CE-4B04-943E-802EEA2B9F8C}" presName="rootConnector" presStyleLbl="node2" presStyleIdx="4" presStyleCnt="5"/>
      <dgm:spPr/>
    </dgm:pt>
    <dgm:pt modelId="{28DBDEEB-D57B-4D30-BD91-B24BB8157849}" type="pres">
      <dgm:prSet presAssocID="{C15A8A75-84CE-4B04-943E-802EEA2B9F8C}" presName="hierChild4" presStyleCnt="0"/>
      <dgm:spPr/>
    </dgm:pt>
    <dgm:pt modelId="{25048610-547E-4DAF-9490-6ED87786099C}" type="pres">
      <dgm:prSet presAssocID="{C15A8A75-84CE-4B04-943E-802EEA2B9F8C}" presName="hierChild5" presStyleCnt="0"/>
      <dgm:spPr/>
    </dgm:pt>
    <dgm:pt modelId="{09FD62CC-888D-4A3F-96D9-E222D10BCAB0}" type="pres">
      <dgm:prSet presAssocID="{CFA62B9A-AF3F-45F4-8C77-13FC131D20C5}" presName="hierChild3" presStyleCnt="0"/>
      <dgm:spPr/>
    </dgm:pt>
  </dgm:ptLst>
  <dgm:cxnLst>
    <dgm:cxn modelId="{D03B5C01-0E43-48C8-B973-199DA77AE33B}" type="presOf" srcId="{CFA62B9A-AF3F-45F4-8C77-13FC131D20C5}" destId="{7C1388BE-C767-4678-BAF5-8A79C45B694A}" srcOrd="1" destOrd="0" presId="urn:microsoft.com/office/officeart/2005/8/layout/orgChart1"/>
    <dgm:cxn modelId="{2DA55A06-D5FA-4A96-A9CE-54D19431ADE4}" srcId="{CFA62B9A-AF3F-45F4-8C77-13FC131D20C5}" destId="{740A53C5-E713-44EA-BDB5-6F550CA174BE}" srcOrd="1" destOrd="0" parTransId="{DC4F7CDD-7408-49B2-9284-92BAE6E14A5F}" sibTransId="{AA29D0D1-3866-4157-88C4-2C10E715DCCB}"/>
    <dgm:cxn modelId="{608C4608-BA3E-4B52-8421-F0EC3C162C97}" type="presOf" srcId="{C15A8A75-84CE-4B04-943E-802EEA2B9F8C}" destId="{1DA1987A-8F55-4F92-9F81-14AE285E0A8A}" srcOrd="0" destOrd="0" presId="urn:microsoft.com/office/officeart/2005/8/layout/orgChart1"/>
    <dgm:cxn modelId="{D465C908-3E72-4A6D-B47E-983EA79507FA}" srcId="{CFA62B9A-AF3F-45F4-8C77-13FC131D20C5}" destId="{1F8417F7-1DA5-4D07-BE22-913981D02F3F}" srcOrd="3" destOrd="0" parTransId="{70AD6889-7F39-40C2-944B-D6D046D1431A}" sibTransId="{1D5CD6B1-1CBB-4747-9C05-3482E4B23078}"/>
    <dgm:cxn modelId="{E1D0250B-F548-48DF-B566-E4BF606EDC63}" type="presOf" srcId="{FDA496C2-8722-4C5C-B434-9D9B373B9251}" destId="{D78DFC35-D95D-4F50-A93D-F1E1FA9D49F9}" srcOrd="0" destOrd="0" presId="urn:microsoft.com/office/officeart/2005/8/layout/orgChart1"/>
    <dgm:cxn modelId="{3CC21D1B-EEC8-4F0F-A31C-97FBEF9C6C7B}" type="presOf" srcId="{1F8417F7-1DA5-4D07-BE22-913981D02F3F}" destId="{BF57B12A-5641-4AE3-B96C-95E3DBDF447C}" srcOrd="1" destOrd="0" presId="urn:microsoft.com/office/officeart/2005/8/layout/orgChart1"/>
    <dgm:cxn modelId="{33B1831F-9714-4E25-9B6F-8077EAAB2379}" type="presOf" srcId="{CFA62B9A-AF3F-45F4-8C77-13FC131D20C5}" destId="{25C18D78-8FE1-4201-84D6-57BA8AAB5FFC}" srcOrd="0" destOrd="0" presId="urn:microsoft.com/office/officeart/2005/8/layout/orgChart1"/>
    <dgm:cxn modelId="{78C2FF20-DD53-42AE-BDCD-49965DB6FECC}" type="presOf" srcId="{C15A8A75-84CE-4B04-943E-802EEA2B9F8C}" destId="{C0A02C98-5CF0-4408-860F-F323FA8235EF}" srcOrd="1" destOrd="0" presId="urn:microsoft.com/office/officeart/2005/8/layout/orgChart1"/>
    <dgm:cxn modelId="{2A47BD27-2A40-4571-8C8A-B321C6B40875}" type="presOf" srcId="{52E37519-C52B-46C7-9F0D-D813E9F56E35}" destId="{2682EFF1-F064-477D-B8A0-4599F8D34E16}" srcOrd="0" destOrd="0" presId="urn:microsoft.com/office/officeart/2005/8/layout/orgChart1"/>
    <dgm:cxn modelId="{E376E727-1487-4DB1-9498-9E94EDE7496A}" type="presOf" srcId="{52E37519-C52B-46C7-9F0D-D813E9F56E35}" destId="{9FEF20F5-16D7-4AC3-92E6-100FC43BF5D5}" srcOrd="1" destOrd="0" presId="urn:microsoft.com/office/officeart/2005/8/layout/orgChart1"/>
    <dgm:cxn modelId="{C2641729-D383-472A-AD8A-2C5995F4FAA0}" type="presOf" srcId="{DC4F7CDD-7408-49B2-9284-92BAE6E14A5F}" destId="{B4850EFA-4CB0-40C8-85E7-20CA1701D4FA}" srcOrd="0" destOrd="0" presId="urn:microsoft.com/office/officeart/2005/8/layout/orgChart1"/>
    <dgm:cxn modelId="{4869CE37-BEBC-48E9-B6C6-3754007631FB}" type="presOf" srcId="{1F8417F7-1DA5-4D07-BE22-913981D02F3F}" destId="{8D3AD408-6593-411F-B82C-59FEA0689D48}" srcOrd="0" destOrd="0" presId="urn:microsoft.com/office/officeart/2005/8/layout/orgChart1"/>
    <dgm:cxn modelId="{C6D1E93D-C2F3-4347-9699-453DBE3FCF92}" type="presOf" srcId="{740A53C5-E713-44EA-BDB5-6F550CA174BE}" destId="{AD5AA985-3DCE-4B55-834F-E502A88FA028}" srcOrd="0" destOrd="0" presId="urn:microsoft.com/office/officeart/2005/8/layout/orgChart1"/>
    <dgm:cxn modelId="{0ABE2546-B618-4566-A557-D08D56288C98}" srcId="{CFA62B9A-AF3F-45F4-8C77-13FC131D20C5}" destId="{C15A8A75-84CE-4B04-943E-802EEA2B9F8C}" srcOrd="4" destOrd="0" parTransId="{D8AE1BD0-B979-4A5E-BA47-2FF32B2B7B9C}" sibTransId="{00EDC2B3-EA2E-41FC-8247-31204CF873C9}"/>
    <dgm:cxn modelId="{98621867-75C6-4A10-B149-41BC12725754}" type="presOf" srcId="{740A53C5-E713-44EA-BDB5-6F550CA174BE}" destId="{ECC5C12B-31A8-4073-B9EB-DBE3FE08EC0B}" srcOrd="1" destOrd="0" presId="urn:microsoft.com/office/officeart/2005/8/layout/orgChart1"/>
    <dgm:cxn modelId="{8FEDA84A-BE49-417B-B545-E28B1FE3A70B}" srcId="{CFA62B9A-AF3F-45F4-8C77-13FC131D20C5}" destId="{52E37519-C52B-46C7-9F0D-D813E9F56E35}" srcOrd="0" destOrd="0" parTransId="{E96571E9-A634-4502-B0EE-6EEC8B710B25}" sibTransId="{99AF1E02-5778-406A-B758-AC2F73258CE7}"/>
    <dgm:cxn modelId="{DF38046D-89DA-4F06-AB5F-02DC87F78B98}" srcId="{EA076669-C32F-4923-97DE-721AED55824F}" destId="{CFA62B9A-AF3F-45F4-8C77-13FC131D20C5}" srcOrd="0" destOrd="0" parTransId="{03362CD1-8A0A-49ED-89D0-B05D6ED7F558}" sibTransId="{C8DCE68F-7E9A-4741-AD3E-1821EF468BEE}"/>
    <dgm:cxn modelId="{14989B50-7057-4B9E-8267-41E67E4808D0}" type="presOf" srcId="{70AD6889-7F39-40C2-944B-D6D046D1431A}" destId="{C2173500-9916-4D22-ADDE-8CF5398EEACF}" srcOrd="0" destOrd="0" presId="urn:microsoft.com/office/officeart/2005/8/layout/orgChart1"/>
    <dgm:cxn modelId="{F958B772-8DFC-4C00-90D4-3B9B4205B42D}" type="presOf" srcId="{EA076669-C32F-4923-97DE-721AED55824F}" destId="{ACA38637-1F34-45A6-BE27-7B76B42B33AF}" srcOrd="0" destOrd="0" presId="urn:microsoft.com/office/officeart/2005/8/layout/orgChart1"/>
    <dgm:cxn modelId="{73F4C0AC-D10D-4785-802D-FE0A04B0E972}" type="presOf" srcId="{09464F03-A9E0-4FD0-B0C5-972237C0AEE9}" destId="{7CC90252-0580-408A-93E2-C6BC163EC708}" srcOrd="0" destOrd="0" presId="urn:microsoft.com/office/officeart/2005/8/layout/orgChart1"/>
    <dgm:cxn modelId="{F724B8AF-A1D1-4F11-B155-D53656184848}" type="presOf" srcId="{D8AE1BD0-B979-4A5E-BA47-2FF32B2B7B9C}" destId="{661453FF-33A0-44E2-9347-8790907D8FED}" srcOrd="0" destOrd="0" presId="urn:microsoft.com/office/officeart/2005/8/layout/orgChart1"/>
    <dgm:cxn modelId="{6F3166CE-408C-47C5-80FC-61BA2BBADEB7}" type="presOf" srcId="{E96571E9-A634-4502-B0EE-6EEC8B710B25}" destId="{1E0FE962-7D6A-4490-B3C9-0046EDF894C5}" srcOrd="0" destOrd="0" presId="urn:microsoft.com/office/officeart/2005/8/layout/orgChart1"/>
    <dgm:cxn modelId="{A7A3ADDB-4E38-418E-99C5-D4D907235EDE}" type="presOf" srcId="{FDA496C2-8722-4C5C-B434-9D9B373B9251}" destId="{9762CAE7-1F52-41C8-B926-97A4F7580CA7}" srcOrd="1" destOrd="0" presId="urn:microsoft.com/office/officeart/2005/8/layout/orgChart1"/>
    <dgm:cxn modelId="{DEF6EBFE-41F1-4012-A420-2CE75ADA8CBB}" srcId="{CFA62B9A-AF3F-45F4-8C77-13FC131D20C5}" destId="{FDA496C2-8722-4C5C-B434-9D9B373B9251}" srcOrd="2" destOrd="0" parTransId="{09464F03-A9E0-4FD0-B0C5-972237C0AEE9}" sibTransId="{E542F254-BABC-4174-B5D1-ADCD542C9B70}"/>
    <dgm:cxn modelId="{4F612DC2-7B04-4D13-BF16-84DB882F9951}" type="presParOf" srcId="{ACA38637-1F34-45A6-BE27-7B76B42B33AF}" destId="{0EFFDD33-B91C-4644-8506-0DF3182B05D2}" srcOrd="0" destOrd="0" presId="urn:microsoft.com/office/officeart/2005/8/layout/orgChart1"/>
    <dgm:cxn modelId="{CB3E66FA-222D-481C-9ECE-F0D0F8702396}" type="presParOf" srcId="{0EFFDD33-B91C-4644-8506-0DF3182B05D2}" destId="{F283C593-D967-4C38-8561-576C1D468D0F}" srcOrd="0" destOrd="0" presId="urn:microsoft.com/office/officeart/2005/8/layout/orgChart1"/>
    <dgm:cxn modelId="{06D68E51-A063-44A8-8D26-9EF7482EC86C}" type="presParOf" srcId="{F283C593-D967-4C38-8561-576C1D468D0F}" destId="{25C18D78-8FE1-4201-84D6-57BA8AAB5FFC}" srcOrd="0" destOrd="0" presId="urn:microsoft.com/office/officeart/2005/8/layout/orgChart1"/>
    <dgm:cxn modelId="{AA02A3BD-F18E-4AB1-AFDC-E2BA4AD9F73F}" type="presParOf" srcId="{F283C593-D967-4C38-8561-576C1D468D0F}" destId="{7C1388BE-C767-4678-BAF5-8A79C45B694A}" srcOrd="1" destOrd="0" presId="urn:microsoft.com/office/officeart/2005/8/layout/orgChart1"/>
    <dgm:cxn modelId="{9B27FEC2-5E58-487A-8673-9A71047A32D6}" type="presParOf" srcId="{0EFFDD33-B91C-4644-8506-0DF3182B05D2}" destId="{234FCCB7-A3A6-487E-AA08-8273B710E780}" srcOrd="1" destOrd="0" presId="urn:microsoft.com/office/officeart/2005/8/layout/orgChart1"/>
    <dgm:cxn modelId="{7563F8B7-7C90-4A4B-B975-2F8CE8C73A3D}" type="presParOf" srcId="{234FCCB7-A3A6-487E-AA08-8273B710E780}" destId="{1E0FE962-7D6A-4490-B3C9-0046EDF894C5}" srcOrd="0" destOrd="0" presId="urn:microsoft.com/office/officeart/2005/8/layout/orgChart1"/>
    <dgm:cxn modelId="{17BB1974-7067-4956-8CC5-16C5F9BD2A5C}" type="presParOf" srcId="{234FCCB7-A3A6-487E-AA08-8273B710E780}" destId="{51DDCD7F-A45A-4843-B7A5-EDE8EBEB1B8D}" srcOrd="1" destOrd="0" presId="urn:microsoft.com/office/officeart/2005/8/layout/orgChart1"/>
    <dgm:cxn modelId="{FFEB1400-6C35-4132-AEFC-55DD77B5F302}" type="presParOf" srcId="{51DDCD7F-A45A-4843-B7A5-EDE8EBEB1B8D}" destId="{31574F4A-49E5-47B9-9D92-178BB792AAF9}" srcOrd="0" destOrd="0" presId="urn:microsoft.com/office/officeart/2005/8/layout/orgChart1"/>
    <dgm:cxn modelId="{FC3EF9A8-7089-4710-90AA-AE662C941D01}" type="presParOf" srcId="{31574F4A-49E5-47B9-9D92-178BB792AAF9}" destId="{2682EFF1-F064-477D-B8A0-4599F8D34E16}" srcOrd="0" destOrd="0" presId="urn:microsoft.com/office/officeart/2005/8/layout/orgChart1"/>
    <dgm:cxn modelId="{00C08325-B64B-4B5C-AA1A-F92C705C80BF}" type="presParOf" srcId="{31574F4A-49E5-47B9-9D92-178BB792AAF9}" destId="{9FEF20F5-16D7-4AC3-92E6-100FC43BF5D5}" srcOrd="1" destOrd="0" presId="urn:microsoft.com/office/officeart/2005/8/layout/orgChart1"/>
    <dgm:cxn modelId="{2D372A06-7579-422A-8F52-2CFE6BBEBA3E}" type="presParOf" srcId="{51DDCD7F-A45A-4843-B7A5-EDE8EBEB1B8D}" destId="{BB237DF7-5C8D-4D66-901A-7E235E161EBC}" srcOrd="1" destOrd="0" presId="urn:microsoft.com/office/officeart/2005/8/layout/orgChart1"/>
    <dgm:cxn modelId="{76F8D8FA-999B-408E-BE72-A520C4DA259C}" type="presParOf" srcId="{51DDCD7F-A45A-4843-B7A5-EDE8EBEB1B8D}" destId="{2ABCE3E7-0D29-45B9-A37A-85FB6A2E154F}" srcOrd="2" destOrd="0" presId="urn:microsoft.com/office/officeart/2005/8/layout/orgChart1"/>
    <dgm:cxn modelId="{F394B1E8-3080-4966-A444-7E302FBF9A26}" type="presParOf" srcId="{234FCCB7-A3A6-487E-AA08-8273B710E780}" destId="{B4850EFA-4CB0-40C8-85E7-20CA1701D4FA}" srcOrd="2" destOrd="0" presId="urn:microsoft.com/office/officeart/2005/8/layout/orgChart1"/>
    <dgm:cxn modelId="{A0207C34-D610-461A-AA8D-A1E9DF7D5A26}" type="presParOf" srcId="{234FCCB7-A3A6-487E-AA08-8273B710E780}" destId="{3950A812-8031-4CFC-B908-AD780B3B3A93}" srcOrd="3" destOrd="0" presId="urn:microsoft.com/office/officeart/2005/8/layout/orgChart1"/>
    <dgm:cxn modelId="{378A7E5B-068E-404F-8FFF-B009B08465F4}" type="presParOf" srcId="{3950A812-8031-4CFC-B908-AD780B3B3A93}" destId="{2F401902-54E7-428B-BAAE-6DCCE7B55A9B}" srcOrd="0" destOrd="0" presId="urn:microsoft.com/office/officeart/2005/8/layout/orgChart1"/>
    <dgm:cxn modelId="{504319C9-271A-47A1-8B70-F3E3011C5513}" type="presParOf" srcId="{2F401902-54E7-428B-BAAE-6DCCE7B55A9B}" destId="{AD5AA985-3DCE-4B55-834F-E502A88FA028}" srcOrd="0" destOrd="0" presId="urn:microsoft.com/office/officeart/2005/8/layout/orgChart1"/>
    <dgm:cxn modelId="{6E72DA15-0BE3-40F6-A06D-00FE05B949AD}" type="presParOf" srcId="{2F401902-54E7-428B-BAAE-6DCCE7B55A9B}" destId="{ECC5C12B-31A8-4073-B9EB-DBE3FE08EC0B}" srcOrd="1" destOrd="0" presId="urn:microsoft.com/office/officeart/2005/8/layout/orgChart1"/>
    <dgm:cxn modelId="{0721A7D5-6A88-41FF-84BB-A8510DBD3ACE}" type="presParOf" srcId="{3950A812-8031-4CFC-B908-AD780B3B3A93}" destId="{AD9A5120-AEDA-40C5-B3D1-13A004C03DE2}" srcOrd="1" destOrd="0" presId="urn:microsoft.com/office/officeart/2005/8/layout/orgChart1"/>
    <dgm:cxn modelId="{2776B80D-E184-4E46-82EE-10943752C0E7}" type="presParOf" srcId="{3950A812-8031-4CFC-B908-AD780B3B3A93}" destId="{D2F6A24F-FB13-47A8-9208-D32C5B301A88}" srcOrd="2" destOrd="0" presId="urn:microsoft.com/office/officeart/2005/8/layout/orgChart1"/>
    <dgm:cxn modelId="{EF3CE32F-0504-40F7-8608-A59B4F7D49D9}" type="presParOf" srcId="{234FCCB7-A3A6-487E-AA08-8273B710E780}" destId="{7CC90252-0580-408A-93E2-C6BC163EC708}" srcOrd="4" destOrd="0" presId="urn:microsoft.com/office/officeart/2005/8/layout/orgChart1"/>
    <dgm:cxn modelId="{9855569E-28F2-4A52-A71D-21A80ED267C8}" type="presParOf" srcId="{234FCCB7-A3A6-487E-AA08-8273B710E780}" destId="{83497F63-E806-4123-BDCB-6FD89BD87B4B}" srcOrd="5" destOrd="0" presId="urn:microsoft.com/office/officeart/2005/8/layout/orgChart1"/>
    <dgm:cxn modelId="{76D0F366-DB43-42EE-8E68-E37805F60B78}" type="presParOf" srcId="{83497F63-E806-4123-BDCB-6FD89BD87B4B}" destId="{82A86226-8657-469C-9F9E-6E14E8772AB6}" srcOrd="0" destOrd="0" presId="urn:microsoft.com/office/officeart/2005/8/layout/orgChart1"/>
    <dgm:cxn modelId="{D11B466D-BDC9-42F6-B380-6A73064AD226}" type="presParOf" srcId="{82A86226-8657-469C-9F9E-6E14E8772AB6}" destId="{D78DFC35-D95D-4F50-A93D-F1E1FA9D49F9}" srcOrd="0" destOrd="0" presId="urn:microsoft.com/office/officeart/2005/8/layout/orgChart1"/>
    <dgm:cxn modelId="{02308955-AF24-4397-A8B8-99D1A423F73F}" type="presParOf" srcId="{82A86226-8657-469C-9F9E-6E14E8772AB6}" destId="{9762CAE7-1F52-41C8-B926-97A4F7580CA7}" srcOrd="1" destOrd="0" presId="urn:microsoft.com/office/officeart/2005/8/layout/orgChart1"/>
    <dgm:cxn modelId="{2B7A2014-B23E-4FE6-9DA7-EA4D01C3222D}" type="presParOf" srcId="{83497F63-E806-4123-BDCB-6FD89BD87B4B}" destId="{0ED91A23-8094-4A46-BFCF-D1D66E3379AB}" srcOrd="1" destOrd="0" presId="urn:microsoft.com/office/officeart/2005/8/layout/orgChart1"/>
    <dgm:cxn modelId="{FBA79957-125D-408E-A0BC-215DEF19C00C}" type="presParOf" srcId="{83497F63-E806-4123-BDCB-6FD89BD87B4B}" destId="{839D907C-8622-4970-8095-B4F167D5BA0F}" srcOrd="2" destOrd="0" presId="urn:microsoft.com/office/officeart/2005/8/layout/orgChart1"/>
    <dgm:cxn modelId="{76B2236C-FE4C-4D23-928D-B097F079CBDA}" type="presParOf" srcId="{234FCCB7-A3A6-487E-AA08-8273B710E780}" destId="{C2173500-9916-4D22-ADDE-8CF5398EEACF}" srcOrd="6" destOrd="0" presId="urn:microsoft.com/office/officeart/2005/8/layout/orgChart1"/>
    <dgm:cxn modelId="{0681ECE4-58B2-42F9-A22B-AAD52FF0CDEA}" type="presParOf" srcId="{234FCCB7-A3A6-487E-AA08-8273B710E780}" destId="{866ECC8A-122B-4A71-98C7-76CCB0EC2DE3}" srcOrd="7" destOrd="0" presId="urn:microsoft.com/office/officeart/2005/8/layout/orgChart1"/>
    <dgm:cxn modelId="{3CDDC6C6-27C8-45B0-BAFD-4AEC24B27C6A}" type="presParOf" srcId="{866ECC8A-122B-4A71-98C7-76CCB0EC2DE3}" destId="{DF06D598-72DF-48B9-820F-A0B978E77AE1}" srcOrd="0" destOrd="0" presId="urn:microsoft.com/office/officeart/2005/8/layout/orgChart1"/>
    <dgm:cxn modelId="{A6828C0B-BAD0-4CD3-A98A-D48408F8C690}" type="presParOf" srcId="{DF06D598-72DF-48B9-820F-A0B978E77AE1}" destId="{8D3AD408-6593-411F-B82C-59FEA0689D48}" srcOrd="0" destOrd="0" presId="urn:microsoft.com/office/officeart/2005/8/layout/orgChart1"/>
    <dgm:cxn modelId="{00B0A0BD-FF80-46B6-923F-FB236EFCCE33}" type="presParOf" srcId="{DF06D598-72DF-48B9-820F-A0B978E77AE1}" destId="{BF57B12A-5641-4AE3-B96C-95E3DBDF447C}" srcOrd="1" destOrd="0" presId="urn:microsoft.com/office/officeart/2005/8/layout/orgChart1"/>
    <dgm:cxn modelId="{2A347DB9-C297-412C-A536-AE80E613FA18}" type="presParOf" srcId="{866ECC8A-122B-4A71-98C7-76CCB0EC2DE3}" destId="{A671074A-3C11-4494-93C8-2E13ED15A9AD}" srcOrd="1" destOrd="0" presId="urn:microsoft.com/office/officeart/2005/8/layout/orgChart1"/>
    <dgm:cxn modelId="{9D969CC6-3E3C-4C81-A3CC-777BD2C4BA9A}" type="presParOf" srcId="{866ECC8A-122B-4A71-98C7-76CCB0EC2DE3}" destId="{A6E19DAF-FBFA-4F9D-AECD-6A96D2C1613C}" srcOrd="2" destOrd="0" presId="urn:microsoft.com/office/officeart/2005/8/layout/orgChart1"/>
    <dgm:cxn modelId="{C3242DD8-3230-44CE-A039-547A3D02B30D}" type="presParOf" srcId="{234FCCB7-A3A6-487E-AA08-8273B710E780}" destId="{661453FF-33A0-44E2-9347-8790907D8FED}" srcOrd="8" destOrd="0" presId="urn:microsoft.com/office/officeart/2005/8/layout/orgChart1"/>
    <dgm:cxn modelId="{469C1026-B590-493D-9382-63240203CA8F}" type="presParOf" srcId="{234FCCB7-A3A6-487E-AA08-8273B710E780}" destId="{75DBD6AD-3409-4AA6-B8B7-B4E380E4105A}" srcOrd="9" destOrd="0" presId="urn:microsoft.com/office/officeart/2005/8/layout/orgChart1"/>
    <dgm:cxn modelId="{0AEB1847-557E-4296-ACEB-0140942E2160}" type="presParOf" srcId="{75DBD6AD-3409-4AA6-B8B7-B4E380E4105A}" destId="{D95F4DD7-D328-4568-8579-AAFBA2CBE65B}" srcOrd="0" destOrd="0" presId="urn:microsoft.com/office/officeart/2005/8/layout/orgChart1"/>
    <dgm:cxn modelId="{79C0CE38-4E7D-4916-87EB-F2F5AD5778F7}" type="presParOf" srcId="{D95F4DD7-D328-4568-8579-AAFBA2CBE65B}" destId="{1DA1987A-8F55-4F92-9F81-14AE285E0A8A}" srcOrd="0" destOrd="0" presId="urn:microsoft.com/office/officeart/2005/8/layout/orgChart1"/>
    <dgm:cxn modelId="{24F5DF5A-0160-4E34-9094-1FDF16D5C095}" type="presParOf" srcId="{D95F4DD7-D328-4568-8579-AAFBA2CBE65B}" destId="{C0A02C98-5CF0-4408-860F-F323FA8235EF}" srcOrd="1" destOrd="0" presId="urn:microsoft.com/office/officeart/2005/8/layout/orgChart1"/>
    <dgm:cxn modelId="{25A42673-FC9E-4DB5-8785-4A4CA3E140D2}" type="presParOf" srcId="{75DBD6AD-3409-4AA6-B8B7-B4E380E4105A}" destId="{28DBDEEB-D57B-4D30-BD91-B24BB8157849}" srcOrd="1" destOrd="0" presId="urn:microsoft.com/office/officeart/2005/8/layout/orgChart1"/>
    <dgm:cxn modelId="{72D04640-F576-4C6D-B46E-2D078D245773}" type="presParOf" srcId="{75DBD6AD-3409-4AA6-B8B7-B4E380E4105A}" destId="{25048610-547E-4DAF-9490-6ED87786099C}" srcOrd="2" destOrd="0" presId="urn:microsoft.com/office/officeart/2005/8/layout/orgChart1"/>
    <dgm:cxn modelId="{1EC4A0F4-0E5B-4E1C-9296-918711D4C49E}" type="presParOf" srcId="{0EFFDD33-B91C-4644-8506-0DF3182B05D2}" destId="{09FD62CC-888D-4A3F-96D9-E222D10BCAB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076669-C32F-4923-97DE-721AED55824F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A62B9A-AF3F-45F4-8C77-13FC131D20C5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Подписки</a:t>
          </a:r>
        </a:p>
      </dgm:t>
    </dgm:pt>
    <dgm:pt modelId="{03362CD1-8A0A-49ED-89D0-B05D6ED7F558}" type="parTrans" cxnId="{DF38046D-89DA-4F06-AB5F-02DC87F78B98}">
      <dgm:prSet/>
      <dgm:spPr/>
      <dgm:t>
        <a:bodyPr/>
        <a:lstStyle/>
        <a:p>
          <a:endParaRPr lang="ru-RU"/>
        </a:p>
      </dgm:t>
    </dgm:pt>
    <dgm:pt modelId="{C8DCE68F-7E9A-4741-AD3E-1821EF468BEE}" type="sibTrans" cxnId="{DF38046D-89DA-4F06-AB5F-02DC87F78B98}">
      <dgm:prSet/>
      <dgm:spPr/>
      <dgm:t>
        <a:bodyPr/>
        <a:lstStyle/>
        <a:p>
          <a:endParaRPr lang="ru-RU"/>
        </a:p>
      </dgm:t>
    </dgm:pt>
    <dgm:pt modelId="{52E37519-C52B-46C7-9F0D-D813E9F56E35}">
      <dgm:prSet phldrT="[Текст]"/>
      <dgm:spPr/>
      <dgm:t>
        <a:bodyPr/>
        <a:lstStyle/>
        <a:p>
          <a:r>
            <a:rPr lang="ru-RU" dirty="0"/>
            <a:t>990 ₽ — 100 подписчиков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6571E9-A634-4502-B0EE-6EEC8B710B25}" type="parTrans" cxnId="{8FEDA84A-BE49-417B-B545-E28B1FE3A70B}">
      <dgm:prSet/>
      <dgm:spPr/>
      <dgm:t>
        <a:bodyPr/>
        <a:lstStyle/>
        <a:p>
          <a:endParaRPr lang="ru-RU"/>
        </a:p>
      </dgm:t>
    </dgm:pt>
    <dgm:pt modelId="{99AF1E02-5778-406A-B758-AC2F73258CE7}" type="sibTrans" cxnId="{8FEDA84A-BE49-417B-B545-E28B1FE3A70B}">
      <dgm:prSet/>
      <dgm:spPr/>
      <dgm:t>
        <a:bodyPr/>
        <a:lstStyle/>
        <a:p>
          <a:endParaRPr lang="ru-RU"/>
        </a:p>
      </dgm:t>
    </dgm:pt>
    <dgm:pt modelId="{740A53C5-E713-44EA-BDB5-6F550CA174BE}">
      <dgm:prSet phldrT="[Текст]"/>
      <dgm:spPr/>
      <dgm:t>
        <a:bodyPr/>
        <a:lstStyle/>
        <a:p>
          <a:r>
            <a:rPr lang="ru-RU" dirty="0"/>
            <a:t>3 900 ₽ — 500 подписчиков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4F7CDD-7408-49B2-9284-92BAE6E14A5F}" type="parTrans" cxnId="{2DA55A06-D5FA-4A96-A9CE-54D19431ADE4}">
      <dgm:prSet/>
      <dgm:spPr/>
      <dgm:t>
        <a:bodyPr/>
        <a:lstStyle/>
        <a:p>
          <a:endParaRPr lang="ru-RU"/>
        </a:p>
      </dgm:t>
    </dgm:pt>
    <dgm:pt modelId="{AA29D0D1-3866-4157-88C4-2C10E715DCCB}" type="sibTrans" cxnId="{2DA55A06-D5FA-4A96-A9CE-54D19431ADE4}">
      <dgm:prSet/>
      <dgm:spPr/>
      <dgm:t>
        <a:bodyPr/>
        <a:lstStyle/>
        <a:p>
          <a:endParaRPr lang="ru-RU"/>
        </a:p>
      </dgm:t>
    </dgm:pt>
    <dgm:pt modelId="{FDA496C2-8722-4C5C-B434-9D9B373B9251}">
      <dgm:prSet phldrT="[Текст]"/>
      <dgm:spPr/>
      <dgm:t>
        <a:bodyPr/>
        <a:lstStyle/>
        <a:p>
          <a:r>
            <a:rPr lang="ru-RU" dirty="0"/>
            <a:t>9 000 ₽ — 1 000 подписчиков</a:t>
          </a:r>
        </a:p>
      </dgm:t>
    </dgm:pt>
    <dgm:pt modelId="{09464F03-A9E0-4FD0-B0C5-972237C0AEE9}" type="parTrans" cxnId="{DEF6EBFE-41F1-4012-A420-2CE75ADA8CBB}">
      <dgm:prSet/>
      <dgm:spPr/>
      <dgm:t>
        <a:bodyPr/>
        <a:lstStyle/>
        <a:p>
          <a:endParaRPr lang="ru-RU"/>
        </a:p>
      </dgm:t>
    </dgm:pt>
    <dgm:pt modelId="{E542F254-BABC-4174-B5D1-ADCD542C9B70}" type="sibTrans" cxnId="{DEF6EBFE-41F1-4012-A420-2CE75ADA8CBB}">
      <dgm:prSet/>
      <dgm:spPr/>
      <dgm:t>
        <a:bodyPr/>
        <a:lstStyle/>
        <a:p>
          <a:endParaRPr lang="ru-RU"/>
        </a:p>
      </dgm:t>
    </dgm:pt>
    <dgm:pt modelId="{1F8417F7-1DA5-4D07-BE22-913981D02F3F}">
      <dgm:prSet/>
      <dgm:spPr/>
      <dgm:t>
        <a:bodyPr/>
        <a:lstStyle/>
        <a:p>
          <a:r>
            <a:rPr lang="ru-RU" dirty="0"/>
            <a:t>14 900 ₽ — 10 000 подписчиков</a:t>
          </a:r>
        </a:p>
      </dgm:t>
    </dgm:pt>
    <dgm:pt modelId="{70AD6889-7F39-40C2-944B-D6D046D1431A}" type="parTrans" cxnId="{D465C908-3E72-4A6D-B47E-983EA79507FA}">
      <dgm:prSet/>
      <dgm:spPr/>
      <dgm:t>
        <a:bodyPr/>
        <a:lstStyle/>
        <a:p>
          <a:endParaRPr lang="ru-RU"/>
        </a:p>
      </dgm:t>
    </dgm:pt>
    <dgm:pt modelId="{1D5CD6B1-1CBB-4747-9C05-3482E4B23078}" type="sibTrans" cxnId="{D465C908-3E72-4A6D-B47E-983EA79507FA}">
      <dgm:prSet/>
      <dgm:spPr/>
      <dgm:t>
        <a:bodyPr/>
        <a:lstStyle/>
        <a:p>
          <a:endParaRPr lang="ru-RU"/>
        </a:p>
      </dgm:t>
    </dgm:pt>
    <dgm:pt modelId="{7A162B31-0DD3-4EF6-B843-D0A9CAEB4EC8}" type="pres">
      <dgm:prSet presAssocID="{EA076669-C32F-4923-97DE-721AED5582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79D038-D7F3-42C2-9D93-D3D35873E27A}" type="pres">
      <dgm:prSet presAssocID="{CFA62B9A-AF3F-45F4-8C77-13FC131D20C5}" presName="hierRoot1" presStyleCnt="0">
        <dgm:presLayoutVars>
          <dgm:hierBranch val="init"/>
        </dgm:presLayoutVars>
      </dgm:prSet>
      <dgm:spPr/>
    </dgm:pt>
    <dgm:pt modelId="{5BC28C2A-4569-4D45-B0F7-7C832AAEF6C8}" type="pres">
      <dgm:prSet presAssocID="{CFA62B9A-AF3F-45F4-8C77-13FC131D20C5}" presName="rootComposite1" presStyleCnt="0"/>
      <dgm:spPr/>
    </dgm:pt>
    <dgm:pt modelId="{4C0D4E7A-9C35-4426-8C0F-D38F81F63B5A}" type="pres">
      <dgm:prSet presAssocID="{CFA62B9A-AF3F-45F4-8C77-13FC131D20C5}" presName="rootText1" presStyleLbl="node0" presStyleIdx="0" presStyleCnt="1">
        <dgm:presLayoutVars>
          <dgm:chPref val="3"/>
        </dgm:presLayoutVars>
      </dgm:prSet>
      <dgm:spPr/>
    </dgm:pt>
    <dgm:pt modelId="{94B52535-425F-4195-A8B1-BE30A242CF4D}" type="pres">
      <dgm:prSet presAssocID="{CFA62B9A-AF3F-45F4-8C77-13FC131D20C5}" presName="rootConnector1" presStyleLbl="node1" presStyleIdx="0" presStyleCnt="0"/>
      <dgm:spPr/>
    </dgm:pt>
    <dgm:pt modelId="{209EFF4F-5BFB-4BA4-9CE8-23C967F2A868}" type="pres">
      <dgm:prSet presAssocID="{CFA62B9A-AF3F-45F4-8C77-13FC131D20C5}" presName="hierChild2" presStyleCnt="0"/>
      <dgm:spPr/>
    </dgm:pt>
    <dgm:pt modelId="{8EDA355A-DB69-4E53-82C0-C3AE5AFE5731}" type="pres">
      <dgm:prSet presAssocID="{E96571E9-A634-4502-B0EE-6EEC8B710B25}" presName="Name37" presStyleLbl="parChTrans1D2" presStyleIdx="0" presStyleCnt="4"/>
      <dgm:spPr/>
    </dgm:pt>
    <dgm:pt modelId="{B51415E2-B896-4D2F-BEC6-0E928A6E33A8}" type="pres">
      <dgm:prSet presAssocID="{52E37519-C52B-46C7-9F0D-D813E9F56E35}" presName="hierRoot2" presStyleCnt="0">
        <dgm:presLayoutVars>
          <dgm:hierBranch val="init"/>
        </dgm:presLayoutVars>
      </dgm:prSet>
      <dgm:spPr/>
    </dgm:pt>
    <dgm:pt modelId="{EC035225-80D1-4457-9382-3D0339061A48}" type="pres">
      <dgm:prSet presAssocID="{52E37519-C52B-46C7-9F0D-D813E9F56E35}" presName="rootComposite" presStyleCnt="0"/>
      <dgm:spPr/>
    </dgm:pt>
    <dgm:pt modelId="{41790BCF-88BE-494E-97C4-E45B527EF53A}" type="pres">
      <dgm:prSet presAssocID="{52E37519-C52B-46C7-9F0D-D813E9F56E35}" presName="rootText" presStyleLbl="node2" presStyleIdx="0" presStyleCnt="4">
        <dgm:presLayoutVars>
          <dgm:chPref val="3"/>
        </dgm:presLayoutVars>
      </dgm:prSet>
      <dgm:spPr/>
    </dgm:pt>
    <dgm:pt modelId="{42471AEA-4D7A-44DA-B5EA-961FF23D81E4}" type="pres">
      <dgm:prSet presAssocID="{52E37519-C52B-46C7-9F0D-D813E9F56E35}" presName="rootConnector" presStyleLbl="node2" presStyleIdx="0" presStyleCnt="4"/>
      <dgm:spPr/>
    </dgm:pt>
    <dgm:pt modelId="{16802D8E-07EC-43BB-AD7E-8B20666E27F1}" type="pres">
      <dgm:prSet presAssocID="{52E37519-C52B-46C7-9F0D-D813E9F56E35}" presName="hierChild4" presStyleCnt="0"/>
      <dgm:spPr/>
    </dgm:pt>
    <dgm:pt modelId="{8AAAA658-E76C-463E-9B7F-447295199F3A}" type="pres">
      <dgm:prSet presAssocID="{52E37519-C52B-46C7-9F0D-D813E9F56E35}" presName="hierChild5" presStyleCnt="0"/>
      <dgm:spPr/>
    </dgm:pt>
    <dgm:pt modelId="{618FADED-DD69-4391-BACD-1494656AD65B}" type="pres">
      <dgm:prSet presAssocID="{DC4F7CDD-7408-49B2-9284-92BAE6E14A5F}" presName="Name37" presStyleLbl="parChTrans1D2" presStyleIdx="1" presStyleCnt="4"/>
      <dgm:spPr/>
    </dgm:pt>
    <dgm:pt modelId="{CF5C47F0-A400-425C-8D4A-44BCF7A0D999}" type="pres">
      <dgm:prSet presAssocID="{740A53C5-E713-44EA-BDB5-6F550CA174BE}" presName="hierRoot2" presStyleCnt="0">
        <dgm:presLayoutVars>
          <dgm:hierBranch val="init"/>
        </dgm:presLayoutVars>
      </dgm:prSet>
      <dgm:spPr/>
    </dgm:pt>
    <dgm:pt modelId="{437E3EBA-28B6-4D46-9C31-38EC89464634}" type="pres">
      <dgm:prSet presAssocID="{740A53C5-E713-44EA-BDB5-6F550CA174BE}" presName="rootComposite" presStyleCnt="0"/>
      <dgm:spPr/>
    </dgm:pt>
    <dgm:pt modelId="{338A1AE3-D5D8-4D7E-A660-207071526BFE}" type="pres">
      <dgm:prSet presAssocID="{740A53C5-E713-44EA-BDB5-6F550CA174BE}" presName="rootText" presStyleLbl="node2" presStyleIdx="1" presStyleCnt="4">
        <dgm:presLayoutVars>
          <dgm:chPref val="3"/>
        </dgm:presLayoutVars>
      </dgm:prSet>
      <dgm:spPr/>
    </dgm:pt>
    <dgm:pt modelId="{B7939D81-3521-4FBA-BB72-F1AAE7AC3146}" type="pres">
      <dgm:prSet presAssocID="{740A53C5-E713-44EA-BDB5-6F550CA174BE}" presName="rootConnector" presStyleLbl="node2" presStyleIdx="1" presStyleCnt="4"/>
      <dgm:spPr/>
    </dgm:pt>
    <dgm:pt modelId="{A1284C26-D579-4E43-B080-F400EC6467DC}" type="pres">
      <dgm:prSet presAssocID="{740A53C5-E713-44EA-BDB5-6F550CA174BE}" presName="hierChild4" presStyleCnt="0"/>
      <dgm:spPr/>
    </dgm:pt>
    <dgm:pt modelId="{1CB863BB-2854-4207-BFF4-B3FCADB19314}" type="pres">
      <dgm:prSet presAssocID="{740A53C5-E713-44EA-BDB5-6F550CA174BE}" presName="hierChild5" presStyleCnt="0"/>
      <dgm:spPr/>
    </dgm:pt>
    <dgm:pt modelId="{62921BE7-D9C4-4017-9272-DA697E54D3A3}" type="pres">
      <dgm:prSet presAssocID="{09464F03-A9E0-4FD0-B0C5-972237C0AEE9}" presName="Name37" presStyleLbl="parChTrans1D2" presStyleIdx="2" presStyleCnt="4"/>
      <dgm:spPr/>
    </dgm:pt>
    <dgm:pt modelId="{61D619C2-7F87-4EF9-ABFD-B7CA8E10B431}" type="pres">
      <dgm:prSet presAssocID="{FDA496C2-8722-4C5C-B434-9D9B373B9251}" presName="hierRoot2" presStyleCnt="0">
        <dgm:presLayoutVars>
          <dgm:hierBranch val="init"/>
        </dgm:presLayoutVars>
      </dgm:prSet>
      <dgm:spPr/>
    </dgm:pt>
    <dgm:pt modelId="{36EDE738-3378-4BBA-9AAA-31A54C7C59EA}" type="pres">
      <dgm:prSet presAssocID="{FDA496C2-8722-4C5C-B434-9D9B373B9251}" presName="rootComposite" presStyleCnt="0"/>
      <dgm:spPr/>
    </dgm:pt>
    <dgm:pt modelId="{87A0CFAC-A76B-46F9-BCBE-F7BBF137A244}" type="pres">
      <dgm:prSet presAssocID="{FDA496C2-8722-4C5C-B434-9D9B373B9251}" presName="rootText" presStyleLbl="node2" presStyleIdx="2" presStyleCnt="4">
        <dgm:presLayoutVars>
          <dgm:chPref val="3"/>
        </dgm:presLayoutVars>
      </dgm:prSet>
      <dgm:spPr/>
    </dgm:pt>
    <dgm:pt modelId="{E6E9CE30-C9B3-4DE5-92F7-ECEB1953107C}" type="pres">
      <dgm:prSet presAssocID="{FDA496C2-8722-4C5C-B434-9D9B373B9251}" presName="rootConnector" presStyleLbl="node2" presStyleIdx="2" presStyleCnt="4"/>
      <dgm:spPr/>
    </dgm:pt>
    <dgm:pt modelId="{AC119301-7544-46E9-B2F2-6580B91EEBCA}" type="pres">
      <dgm:prSet presAssocID="{FDA496C2-8722-4C5C-B434-9D9B373B9251}" presName="hierChild4" presStyleCnt="0"/>
      <dgm:spPr/>
    </dgm:pt>
    <dgm:pt modelId="{FC3623DA-AEB4-461F-BB5B-7CB388DE041C}" type="pres">
      <dgm:prSet presAssocID="{FDA496C2-8722-4C5C-B434-9D9B373B9251}" presName="hierChild5" presStyleCnt="0"/>
      <dgm:spPr/>
    </dgm:pt>
    <dgm:pt modelId="{FDBBACA5-6816-4D38-AB91-AFD8BE9EE019}" type="pres">
      <dgm:prSet presAssocID="{70AD6889-7F39-40C2-944B-D6D046D1431A}" presName="Name37" presStyleLbl="parChTrans1D2" presStyleIdx="3" presStyleCnt="4"/>
      <dgm:spPr/>
    </dgm:pt>
    <dgm:pt modelId="{425B6B10-E0E6-4545-B8B9-1F0386E0547B}" type="pres">
      <dgm:prSet presAssocID="{1F8417F7-1DA5-4D07-BE22-913981D02F3F}" presName="hierRoot2" presStyleCnt="0">
        <dgm:presLayoutVars>
          <dgm:hierBranch val="init"/>
        </dgm:presLayoutVars>
      </dgm:prSet>
      <dgm:spPr/>
    </dgm:pt>
    <dgm:pt modelId="{4C2F4D4F-9BBB-4A81-A0D5-29C10A89BFBC}" type="pres">
      <dgm:prSet presAssocID="{1F8417F7-1DA5-4D07-BE22-913981D02F3F}" presName="rootComposite" presStyleCnt="0"/>
      <dgm:spPr/>
    </dgm:pt>
    <dgm:pt modelId="{A407CE55-6192-4E66-82C9-6CDEDC42A706}" type="pres">
      <dgm:prSet presAssocID="{1F8417F7-1DA5-4D07-BE22-913981D02F3F}" presName="rootText" presStyleLbl="node2" presStyleIdx="3" presStyleCnt="4">
        <dgm:presLayoutVars>
          <dgm:chPref val="3"/>
        </dgm:presLayoutVars>
      </dgm:prSet>
      <dgm:spPr/>
    </dgm:pt>
    <dgm:pt modelId="{DA42AA1E-8ECE-469A-BCD9-8D1CEF39156D}" type="pres">
      <dgm:prSet presAssocID="{1F8417F7-1DA5-4D07-BE22-913981D02F3F}" presName="rootConnector" presStyleLbl="node2" presStyleIdx="3" presStyleCnt="4"/>
      <dgm:spPr/>
    </dgm:pt>
    <dgm:pt modelId="{22A27F4C-9E61-4363-861C-6479F47A08B1}" type="pres">
      <dgm:prSet presAssocID="{1F8417F7-1DA5-4D07-BE22-913981D02F3F}" presName="hierChild4" presStyleCnt="0"/>
      <dgm:spPr/>
    </dgm:pt>
    <dgm:pt modelId="{9925AFDE-BAC1-4079-8A33-C7E2B42613D5}" type="pres">
      <dgm:prSet presAssocID="{1F8417F7-1DA5-4D07-BE22-913981D02F3F}" presName="hierChild5" presStyleCnt="0"/>
      <dgm:spPr/>
    </dgm:pt>
    <dgm:pt modelId="{DCC53019-6C69-4AA4-AFBD-93FC61005807}" type="pres">
      <dgm:prSet presAssocID="{CFA62B9A-AF3F-45F4-8C77-13FC131D20C5}" presName="hierChild3" presStyleCnt="0"/>
      <dgm:spPr/>
    </dgm:pt>
  </dgm:ptLst>
  <dgm:cxnLst>
    <dgm:cxn modelId="{53FCC304-C4FF-429B-8426-A2AE5C66FEDC}" type="presOf" srcId="{740A53C5-E713-44EA-BDB5-6F550CA174BE}" destId="{338A1AE3-D5D8-4D7E-A660-207071526BFE}" srcOrd="0" destOrd="0" presId="urn:microsoft.com/office/officeart/2005/8/layout/orgChart1"/>
    <dgm:cxn modelId="{2DA55A06-D5FA-4A96-A9CE-54D19431ADE4}" srcId="{CFA62B9A-AF3F-45F4-8C77-13FC131D20C5}" destId="{740A53C5-E713-44EA-BDB5-6F550CA174BE}" srcOrd="1" destOrd="0" parTransId="{DC4F7CDD-7408-49B2-9284-92BAE6E14A5F}" sibTransId="{AA29D0D1-3866-4157-88C4-2C10E715DCCB}"/>
    <dgm:cxn modelId="{D465C908-3E72-4A6D-B47E-983EA79507FA}" srcId="{CFA62B9A-AF3F-45F4-8C77-13FC131D20C5}" destId="{1F8417F7-1DA5-4D07-BE22-913981D02F3F}" srcOrd="3" destOrd="0" parTransId="{70AD6889-7F39-40C2-944B-D6D046D1431A}" sibTransId="{1D5CD6B1-1CBB-4747-9C05-3482E4B23078}"/>
    <dgm:cxn modelId="{158B5D43-3BBB-4F8E-8872-D4653E94A310}" type="presOf" srcId="{CFA62B9A-AF3F-45F4-8C77-13FC131D20C5}" destId="{94B52535-425F-4195-A8B1-BE30A242CF4D}" srcOrd="1" destOrd="0" presId="urn:microsoft.com/office/officeart/2005/8/layout/orgChart1"/>
    <dgm:cxn modelId="{8FEDA84A-BE49-417B-B545-E28B1FE3A70B}" srcId="{CFA62B9A-AF3F-45F4-8C77-13FC131D20C5}" destId="{52E37519-C52B-46C7-9F0D-D813E9F56E35}" srcOrd="0" destOrd="0" parTransId="{E96571E9-A634-4502-B0EE-6EEC8B710B25}" sibTransId="{99AF1E02-5778-406A-B758-AC2F73258CE7}"/>
    <dgm:cxn modelId="{DF38046D-89DA-4F06-AB5F-02DC87F78B98}" srcId="{EA076669-C32F-4923-97DE-721AED55824F}" destId="{CFA62B9A-AF3F-45F4-8C77-13FC131D20C5}" srcOrd="0" destOrd="0" parTransId="{03362CD1-8A0A-49ED-89D0-B05D6ED7F558}" sibTransId="{C8DCE68F-7E9A-4741-AD3E-1821EF468BEE}"/>
    <dgm:cxn modelId="{C6361052-62FC-4225-9390-B2DAB2458879}" type="presOf" srcId="{EA076669-C32F-4923-97DE-721AED55824F}" destId="{7A162B31-0DD3-4EF6-B843-D0A9CAEB4EC8}" srcOrd="0" destOrd="0" presId="urn:microsoft.com/office/officeart/2005/8/layout/orgChart1"/>
    <dgm:cxn modelId="{9E2AF754-1700-44CC-B7A9-6B181ACD81BA}" type="presOf" srcId="{740A53C5-E713-44EA-BDB5-6F550CA174BE}" destId="{B7939D81-3521-4FBA-BB72-F1AAE7AC3146}" srcOrd="1" destOrd="0" presId="urn:microsoft.com/office/officeart/2005/8/layout/orgChart1"/>
    <dgm:cxn modelId="{F1FA878D-9240-4AD5-845A-E3B2F56B3CB5}" type="presOf" srcId="{FDA496C2-8722-4C5C-B434-9D9B373B9251}" destId="{87A0CFAC-A76B-46F9-BCBE-F7BBF137A244}" srcOrd="0" destOrd="0" presId="urn:microsoft.com/office/officeart/2005/8/layout/orgChart1"/>
    <dgm:cxn modelId="{5B2F2199-23E4-4CCF-A403-4FD62294136C}" type="presOf" srcId="{52E37519-C52B-46C7-9F0D-D813E9F56E35}" destId="{42471AEA-4D7A-44DA-B5EA-961FF23D81E4}" srcOrd="1" destOrd="0" presId="urn:microsoft.com/office/officeart/2005/8/layout/orgChart1"/>
    <dgm:cxn modelId="{3658EE99-D9C4-4571-836E-D52558715380}" type="presOf" srcId="{09464F03-A9E0-4FD0-B0C5-972237C0AEE9}" destId="{62921BE7-D9C4-4017-9272-DA697E54D3A3}" srcOrd="0" destOrd="0" presId="urn:microsoft.com/office/officeart/2005/8/layout/orgChart1"/>
    <dgm:cxn modelId="{DB7604A9-8EBF-4F54-BD35-E9AEE0F44B97}" type="presOf" srcId="{1F8417F7-1DA5-4D07-BE22-913981D02F3F}" destId="{DA42AA1E-8ECE-469A-BCD9-8D1CEF39156D}" srcOrd="1" destOrd="0" presId="urn:microsoft.com/office/officeart/2005/8/layout/orgChart1"/>
    <dgm:cxn modelId="{ACB483B2-91E6-4B36-940F-F41265C25DAB}" type="presOf" srcId="{FDA496C2-8722-4C5C-B434-9D9B373B9251}" destId="{E6E9CE30-C9B3-4DE5-92F7-ECEB1953107C}" srcOrd="1" destOrd="0" presId="urn:microsoft.com/office/officeart/2005/8/layout/orgChart1"/>
    <dgm:cxn modelId="{697AFCC8-3895-436B-94BA-F8B1DB3585E1}" type="presOf" srcId="{52E37519-C52B-46C7-9F0D-D813E9F56E35}" destId="{41790BCF-88BE-494E-97C4-E45B527EF53A}" srcOrd="0" destOrd="0" presId="urn:microsoft.com/office/officeart/2005/8/layout/orgChart1"/>
    <dgm:cxn modelId="{00A626CB-C12A-4091-AEC8-F8CDF01075A9}" type="presOf" srcId="{1F8417F7-1DA5-4D07-BE22-913981D02F3F}" destId="{A407CE55-6192-4E66-82C9-6CDEDC42A706}" srcOrd="0" destOrd="0" presId="urn:microsoft.com/office/officeart/2005/8/layout/orgChart1"/>
    <dgm:cxn modelId="{3DBFD8DD-4E1D-4B32-84B4-6A6954CCF87A}" type="presOf" srcId="{70AD6889-7F39-40C2-944B-D6D046D1431A}" destId="{FDBBACA5-6816-4D38-AB91-AFD8BE9EE019}" srcOrd="0" destOrd="0" presId="urn:microsoft.com/office/officeart/2005/8/layout/orgChart1"/>
    <dgm:cxn modelId="{5FFCF1E0-F0CB-4D5B-8B60-05FC06A24142}" type="presOf" srcId="{DC4F7CDD-7408-49B2-9284-92BAE6E14A5F}" destId="{618FADED-DD69-4391-BACD-1494656AD65B}" srcOrd="0" destOrd="0" presId="urn:microsoft.com/office/officeart/2005/8/layout/orgChart1"/>
    <dgm:cxn modelId="{EA9618EB-1958-432C-9376-9D2E1BA3B968}" type="presOf" srcId="{CFA62B9A-AF3F-45F4-8C77-13FC131D20C5}" destId="{4C0D4E7A-9C35-4426-8C0F-D38F81F63B5A}" srcOrd="0" destOrd="0" presId="urn:microsoft.com/office/officeart/2005/8/layout/orgChart1"/>
    <dgm:cxn modelId="{879148F1-65AD-405E-96EE-3C67341D6090}" type="presOf" srcId="{E96571E9-A634-4502-B0EE-6EEC8B710B25}" destId="{8EDA355A-DB69-4E53-82C0-C3AE5AFE5731}" srcOrd="0" destOrd="0" presId="urn:microsoft.com/office/officeart/2005/8/layout/orgChart1"/>
    <dgm:cxn modelId="{DEF6EBFE-41F1-4012-A420-2CE75ADA8CBB}" srcId="{CFA62B9A-AF3F-45F4-8C77-13FC131D20C5}" destId="{FDA496C2-8722-4C5C-B434-9D9B373B9251}" srcOrd="2" destOrd="0" parTransId="{09464F03-A9E0-4FD0-B0C5-972237C0AEE9}" sibTransId="{E542F254-BABC-4174-B5D1-ADCD542C9B70}"/>
    <dgm:cxn modelId="{605D1D67-C273-49DC-AF36-FC8749AF81BF}" type="presParOf" srcId="{7A162B31-0DD3-4EF6-B843-D0A9CAEB4EC8}" destId="{7D79D038-D7F3-42C2-9D93-D3D35873E27A}" srcOrd="0" destOrd="0" presId="urn:microsoft.com/office/officeart/2005/8/layout/orgChart1"/>
    <dgm:cxn modelId="{12CABFE7-5CBD-4903-80E8-D97D6738C138}" type="presParOf" srcId="{7D79D038-D7F3-42C2-9D93-D3D35873E27A}" destId="{5BC28C2A-4569-4D45-B0F7-7C832AAEF6C8}" srcOrd="0" destOrd="0" presId="urn:microsoft.com/office/officeart/2005/8/layout/orgChart1"/>
    <dgm:cxn modelId="{03CBD78D-15BD-4AA6-903D-CDC5CDCAC753}" type="presParOf" srcId="{5BC28C2A-4569-4D45-B0F7-7C832AAEF6C8}" destId="{4C0D4E7A-9C35-4426-8C0F-D38F81F63B5A}" srcOrd="0" destOrd="0" presId="urn:microsoft.com/office/officeart/2005/8/layout/orgChart1"/>
    <dgm:cxn modelId="{23443E8E-5241-47D7-9AC7-FBB7093C140B}" type="presParOf" srcId="{5BC28C2A-4569-4D45-B0F7-7C832AAEF6C8}" destId="{94B52535-425F-4195-A8B1-BE30A242CF4D}" srcOrd="1" destOrd="0" presId="urn:microsoft.com/office/officeart/2005/8/layout/orgChart1"/>
    <dgm:cxn modelId="{F98D2132-FC9B-49DE-B904-BE2252535801}" type="presParOf" srcId="{7D79D038-D7F3-42C2-9D93-D3D35873E27A}" destId="{209EFF4F-5BFB-4BA4-9CE8-23C967F2A868}" srcOrd="1" destOrd="0" presId="urn:microsoft.com/office/officeart/2005/8/layout/orgChart1"/>
    <dgm:cxn modelId="{AC5DE3C2-556C-47DF-B15B-0F86F3369590}" type="presParOf" srcId="{209EFF4F-5BFB-4BA4-9CE8-23C967F2A868}" destId="{8EDA355A-DB69-4E53-82C0-C3AE5AFE5731}" srcOrd="0" destOrd="0" presId="urn:microsoft.com/office/officeart/2005/8/layout/orgChart1"/>
    <dgm:cxn modelId="{04E0C895-9A65-48A1-A5A8-8095E3FF73FF}" type="presParOf" srcId="{209EFF4F-5BFB-4BA4-9CE8-23C967F2A868}" destId="{B51415E2-B896-4D2F-BEC6-0E928A6E33A8}" srcOrd="1" destOrd="0" presId="urn:microsoft.com/office/officeart/2005/8/layout/orgChart1"/>
    <dgm:cxn modelId="{0114622F-A2FB-4A3E-A144-46B2D6FB5145}" type="presParOf" srcId="{B51415E2-B896-4D2F-BEC6-0E928A6E33A8}" destId="{EC035225-80D1-4457-9382-3D0339061A48}" srcOrd="0" destOrd="0" presId="urn:microsoft.com/office/officeart/2005/8/layout/orgChart1"/>
    <dgm:cxn modelId="{8418B017-4C92-4CB5-A0B8-A93829C0DA92}" type="presParOf" srcId="{EC035225-80D1-4457-9382-3D0339061A48}" destId="{41790BCF-88BE-494E-97C4-E45B527EF53A}" srcOrd="0" destOrd="0" presId="urn:microsoft.com/office/officeart/2005/8/layout/orgChart1"/>
    <dgm:cxn modelId="{9940BE43-4FF4-4950-A7E7-F42CAD736A14}" type="presParOf" srcId="{EC035225-80D1-4457-9382-3D0339061A48}" destId="{42471AEA-4D7A-44DA-B5EA-961FF23D81E4}" srcOrd="1" destOrd="0" presId="urn:microsoft.com/office/officeart/2005/8/layout/orgChart1"/>
    <dgm:cxn modelId="{DBDCDD91-80AE-49E6-BDE8-44BCF0888CBB}" type="presParOf" srcId="{B51415E2-B896-4D2F-BEC6-0E928A6E33A8}" destId="{16802D8E-07EC-43BB-AD7E-8B20666E27F1}" srcOrd="1" destOrd="0" presId="urn:microsoft.com/office/officeart/2005/8/layout/orgChart1"/>
    <dgm:cxn modelId="{C6A9AC31-08F8-46B6-97E7-D7F9269E8AC4}" type="presParOf" srcId="{B51415E2-B896-4D2F-BEC6-0E928A6E33A8}" destId="{8AAAA658-E76C-463E-9B7F-447295199F3A}" srcOrd="2" destOrd="0" presId="urn:microsoft.com/office/officeart/2005/8/layout/orgChart1"/>
    <dgm:cxn modelId="{A93E0254-0D05-468B-A0F4-82A0BC3F73FC}" type="presParOf" srcId="{209EFF4F-5BFB-4BA4-9CE8-23C967F2A868}" destId="{618FADED-DD69-4391-BACD-1494656AD65B}" srcOrd="2" destOrd="0" presId="urn:microsoft.com/office/officeart/2005/8/layout/orgChart1"/>
    <dgm:cxn modelId="{9F8F0615-2FB0-43CB-A618-F5434DFE3F51}" type="presParOf" srcId="{209EFF4F-5BFB-4BA4-9CE8-23C967F2A868}" destId="{CF5C47F0-A400-425C-8D4A-44BCF7A0D999}" srcOrd="3" destOrd="0" presId="urn:microsoft.com/office/officeart/2005/8/layout/orgChart1"/>
    <dgm:cxn modelId="{FA3B24E9-E55A-4777-8A32-BB27CC3B673F}" type="presParOf" srcId="{CF5C47F0-A400-425C-8D4A-44BCF7A0D999}" destId="{437E3EBA-28B6-4D46-9C31-38EC89464634}" srcOrd="0" destOrd="0" presId="urn:microsoft.com/office/officeart/2005/8/layout/orgChart1"/>
    <dgm:cxn modelId="{3A445114-B522-46A7-8769-C9F62D0FE538}" type="presParOf" srcId="{437E3EBA-28B6-4D46-9C31-38EC89464634}" destId="{338A1AE3-D5D8-4D7E-A660-207071526BFE}" srcOrd="0" destOrd="0" presId="urn:microsoft.com/office/officeart/2005/8/layout/orgChart1"/>
    <dgm:cxn modelId="{71DE8692-7482-4370-B87D-50BDFAABECEF}" type="presParOf" srcId="{437E3EBA-28B6-4D46-9C31-38EC89464634}" destId="{B7939D81-3521-4FBA-BB72-F1AAE7AC3146}" srcOrd="1" destOrd="0" presId="urn:microsoft.com/office/officeart/2005/8/layout/orgChart1"/>
    <dgm:cxn modelId="{73485C43-CF2A-40E7-AB37-FDFE422BEE91}" type="presParOf" srcId="{CF5C47F0-A400-425C-8D4A-44BCF7A0D999}" destId="{A1284C26-D579-4E43-B080-F400EC6467DC}" srcOrd="1" destOrd="0" presId="urn:microsoft.com/office/officeart/2005/8/layout/orgChart1"/>
    <dgm:cxn modelId="{4D8FC714-80F0-4C6C-9330-A3307371FCC4}" type="presParOf" srcId="{CF5C47F0-A400-425C-8D4A-44BCF7A0D999}" destId="{1CB863BB-2854-4207-BFF4-B3FCADB19314}" srcOrd="2" destOrd="0" presId="urn:microsoft.com/office/officeart/2005/8/layout/orgChart1"/>
    <dgm:cxn modelId="{60A9FD9D-5E6B-4480-A68C-0CAB40F5F376}" type="presParOf" srcId="{209EFF4F-5BFB-4BA4-9CE8-23C967F2A868}" destId="{62921BE7-D9C4-4017-9272-DA697E54D3A3}" srcOrd="4" destOrd="0" presId="urn:microsoft.com/office/officeart/2005/8/layout/orgChart1"/>
    <dgm:cxn modelId="{55176666-3F4D-4BA9-8A9A-25A8BFC3F276}" type="presParOf" srcId="{209EFF4F-5BFB-4BA4-9CE8-23C967F2A868}" destId="{61D619C2-7F87-4EF9-ABFD-B7CA8E10B431}" srcOrd="5" destOrd="0" presId="urn:microsoft.com/office/officeart/2005/8/layout/orgChart1"/>
    <dgm:cxn modelId="{30015F38-D18B-44DA-8081-91F85D455BCB}" type="presParOf" srcId="{61D619C2-7F87-4EF9-ABFD-B7CA8E10B431}" destId="{36EDE738-3378-4BBA-9AAA-31A54C7C59EA}" srcOrd="0" destOrd="0" presId="urn:microsoft.com/office/officeart/2005/8/layout/orgChart1"/>
    <dgm:cxn modelId="{FEA98437-DAAF-4C01-B6D6-00A912380506}" type="presParOf" srcId="{36EDE738-3378-4BBA-9AAA-31A54C7C59EA}" destId="{87A0CFAC-A76B-46F9-BCBE-F7BBF137A244}" srcOrd="0" destOrd="0" presId="urn:microsoft.com/office/officeart/2005/8/layout/orgChart1"/>
    <dgm:cxn modelId="{58C5E328-CBF0-4C0C-9218-893835D7DA24}" type="presParOf" srcId="{36EDE738-3378-4BBA-9AAA-31A54C7C59EA}" destId="{E6E9CE30-C9B3-4DE5-92F7-ECEB1953107C}" srcOrd="1" destOrd="0" presId="urn:microsoft.com/office/officeart/2005/8/layout/orgChart1"/>
    <dgm:cxn modelId="{2E73D9A5-22D6-44E0-A91D-39FD8BBD19F2}" type="presParOf" srcId="{61D619C2-7F87-4EF9-ABFD-B7CA8E10B431}" destId="{AC119301-7544-46E9-B2F2-6580B91EEBCA}" srcOrd="1" destOrd="0" presId="urn:microsoft.com/office/officeart/2005/8/layout/orgChart1"/>
    <dgm:cxn modelId="{ABEA878A-66E8-4D35-A278-ED2A6C548506}" type="presParOf" srcId="{61D619C2-7F87-4EF9-ABFD-B7CA8E10B431}" destId="{FC3623DA-AEB4-461F-BB5B-7CB388DE041C}" srcOrd="2" destOrd="0" presId="urn:microsoft.com/office/officeart/2005/8/layout/orgChart1"/>
    <dgm:cxn modelId="{22C436A1-F0C8-4A5F-B956-65A777547FCE}" type="presParOf" srcId="{209EFF4F-5BFB-4BA4-9CE8-23C967F2A868}" destId="{FDBBACA5-6816-4D38-AB91-AFD8BE9EE019}" srcOrd="6" destOrd="0" presId="urn:microsoft.com/office/officeart/2005/8/layout/orgChart1"/>
    <dgm:cxn modelId="{02D9FD4F-1468-4051-8091-39282EF8F58D}" type="presParOf" srcId="{209EFF4F-5BFB-4BA4-9CE8-23C967F2A868}" destId="{425B6B10-E0E6-4545-B8B9-1F0386E0547B}" srcOrd="7" destOrd="0" presId="urn:microsoft.com/office/officeart/2005/8/layout/orgChart1"/>
    <dgm:cxn modelId="{F1341056-1008-4101-865A-2D5AB82CB065}" type="presParOf" srcId="{425B6B10-E0E6-4545-B8B9-1F0386E0547B}" destId="{4C2F4D4F-9BBB-4A81-A0D5-29C10A89BFBC}" srcOrd="0" destOrd="0" presId="urn:microsoft.com/office/officeart/2005/8/layout/orgChart1"/>
    <dgm:cxn modelId="{FBD58384-181C-4241-ADBE-5C61638A4B5E}" type="presParOf" srcId="{4C2F4D4F-9BBB-4A81-A0D5-29C10A89BFBC}" destId="{A407CE55-6192-4E66-82C9-6CDEDC42A706}" srcOrd="0" destOrd="0" presId="urn:microsoft.com/office/officeart/2005/8/layout/orgChart1"/>
    <dgm:cxn modelId="{D2141B86-E8D6-4F63-9DE0-21A4372C8A3D}" type="presParOf" srcId="{4C2F4D4F-9BBB-4A81-A0D5-29C10A89BFBC}" destId="{DA42AA1E-8ECE-469A-BCD9-8D1CEF39156D}" srcOrd="1" destOrd="0" presId="urn:microsoft.com/office/officeart/2005/8/layout/orgChart1"/>
    <dgm:cxn modelId="{AB13F423-8731-4656-BAF6-4AA5F2ED9358}" type="presParOf" srcId="{425B6B10-E0E6-4545-B8B9-1F0386E0547B}" destId="{22A27F4C-9E61-4363-861C-6479F47A08B1}" srcOrd="1" destOrd="0" presId="urn:microsoft.com/office/officeart/2005/8/layout/orgChart1"/>
    <dgm:cxn modelId="{8EB5BDD1-8A98-4934-96F1-0BDA4FCE3BB3}" type="presParOf" srcId="{425B6B10-E0E6-4545-B8B9-1F0386E0547B}" destId="{9925AFDE-BAC1-4079-8A33-C7E2B42613D5}" srcOrd="2" destOrd="0" presId="urn:microsoft.com/office/officeart/2005/8/layout/orgChart1"/>
    <dgm:cxn modelId="{492C2606-9DE6-4BB2-8E14-F7CAB06DE245}" type="presParOf" srcId="{7D79D038-D7F3-42C2-9D93-D3D35873E27A}" destId="{DCC53019-6C69-4AA4-AFBD-93FC610058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076669-C32F-4923-97DE-721AED55824F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A62B9A-AF3F-45F4-8C77-13FC131D20C5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Мессенджеры и чаты</a:t>
          </a:r>
        </a:p>
      </dgm:t>
    </dgm:pt>
    <dgm:pt modelId="{03362CD1-8A0A-49ED-89D0-B05D6ED7F558}" type="parTrans" cxnId="{DF38046D-89DA-4F06-AB5F-02DC87F78B98}">
      <dgm:prSet/>
      <dgm:spPr/>
      <dgm:t>
        <a:bodyPr/>
        <a:lstStyle/>
        <a:p>
          <a:endParaRPr lang="ru-RU"/>
        </a:p>
      </dgm:t>
    </dgm:pt>
    <dgm:pt modelId="{C8DCE68F-7E9A-4741-AD3E-1821EF468BEE}" type="sibTrans" cxnId="{DF38046D-89DA-4F06-AB5F-02DC87F78B98}">
      <dgm:prSet/>
      <dgm:spPr/>
      <dgm:t>
        <a:bodyPr/>
        <a:lstStyle/>
        <a:p>
          <a:endParaRPr lang="ru-RU"/>
        </a:p>
      </dgm:t>
    </dgm:pt>
    <dgm:pt modelId="{52E37519-C52B-46C7-9F0D-D813E9F56E35}">
      <dgm:prSet phldrT="[Текст]"/>
      <dgm:spPr/>
      <dgm:t>
        <a:bodyPr/>
        <a:lstStyle/>
        <a:p>
          <a:r>
            <a:rPr lang="ru-RU" dirty="0" err="1"/>
            <a:t>Чатвиджет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6571E9-A634-4502-B0EE-6EEC8B710B25}" type="parTrans" cxnId="{8FEDA84A-BE49-417B-B545-E28B1FE3A70B}">
      <dgm:prSet/>
      <dgm:spPr/>
      <dgm:t>
        <a:bodyPr/>
        <a:lstStyle/>
        <a:p>
          <a:endParaRPr lang="ru-RU"/>
        </a:p>
      </dgm:t>
    </dgm:pt>
    <dgm:pt modelId="{99AF1E02-5778-406A-B758-AC2F73258CE7}" type="sibTrans" cxnId="{8FEDA84A-BE49-417B-B545-E28B1FE3A70B}">
      <dgm:prSet/>
      <dgm:spPr/>
      <dgm:t>
        <a:bodyPr/>
        <a:lstStyle/>
        <a:p>
          <a:endParaRPr lang="ru-RU"/>
        </a:p>
      </dgm:t>
    </dgm:pt>
    <dgm:pt modelId="{740A53C5-E713-44EA-BDB5-6F550CA174BE}">
      <dgm:prSet phldrT="[Текст]"/>
      <dgm:spPr/>
      <dgm:t>
        <a:bodyPr/>
        <a:lstStyle/>
        <a:p>
          <a:r>
            <a:rPr lang="ru-RU" dirty="0" err="1"/>
            <a:t>Телеграм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4F7CDD-7408-49B2-9284-92BAE6E14A5F}" type="parTrans" cxnId="{2DA55A06-D5FA-4A96-A9CE-54D19431ADE4}">
      <dgm:prSet/>
      <dgm:spPr/>
      <dgm:t>
        <a:bodyPr/>
        <a:lstStyle/>
        <a:p>
          <a:endParaRPr lang="ru-RU"/>
        </a:p>
      </dgm:t>
    </dgm:pt>
    <dgm:pt modelId="{AA29D0D1-3866-4157-88C4-2C10E715DCCB}" type="sibTrans" cxnId="{2DA55A06-D5FA-4A96-A9CE-54D19431ADE4}">
      <dgm:prSet/>
      <dgm:spPr/>
      <dgm:t>
        <a:bodyPr/>
        <a:lstStyle/>
        <a:p>
          <a:endParaRPr lang="ru-RU"/>
        </a:p>
      </dgm:t>
    </dgm:pt>
    <dgm:pt modelId="{FDA496C2-8722-4C5C-B434-9D9B373B9251}">
      <dgm:prSet phldrT="[Текст]"/>
      <dgm:spPr/>
      <dgm:t>
        <a:bodyPr/>
        <a:lstStyle/>
        <a:p>
          <a:r>
            <a:rPr lang="en-US" dirty="0"/>
            <a:t>WhatsApp Business</a:t>
          </a:r>
          <a:endParaRPr lang="ru-RU" dirty="0"/>
        </a:p>
      </dgm:t>
    </dgm:pt>
    <dgm:pt modelId="{09464F03-A9E0-4FD0-B0C5-972237C0AEE9}" type="parTrans" cxnId="{DEF6EBFE-41F1-4012-A420-2CE75ADA8CBB}">
      <dgm:prSet/>
      <dgm:spPr/>
      <dgm:t>
        <a:bodyPr/>
        <a:lstStyle/>
        <a:p>
          <a:endParaRPr lang="ru-RU"/>
        </a:p>
      </dgm:t>
    </dgm:pt>
    <dgm:pt modelId="{E542F254-BABC-4174-B5D1-ADCD542C9B70}" type="sibTrans" cxnId="{DEF6EBFE-41F1-4012-A420-2CE75ADA8CBB}">
      <dgm:prSet/>
      <dgm:spPr/>
      <dgm:t>
        <a:bodyPr/>
        <a:lstStyle/>
        <a:p>
          <a:endParaRPr lang="ru-RU"/>
        </a:p>
      </dgm:t>
    </dgm:pt>
    <dgm:pt modelId="{1F8417F7-1DA5-4D07-BE22-913981D02F3F}">
      <dgm:prSet/>
      <dgm:spPr/>
      <dgm:t>
        <a:bodyPr/>
        <a:lstStyle/>
        <a:p>
          <a:r>
            <a:rPr lang="ru-RU" dirty="0" err="1"/>
            <a:t>Вконтакте</a:t>
          </a:r>
          <a:endParaRPr lang="ru-RU" dirty="0"/>
        </a:p>
      </dgm:t>
    </dgm:pt>
    <dgm:pt modelId="{70AD6889-7F39-40C2-944B-D6D046D1431A}" type="parTrans" cxnId="{D465C908-3E72-4A6D-B47E-983EA79507FA}">
      <dgm:prSet/>
      <dgm:spPr/>
      <dgm:t>
        <a:bodyPr/>
        <a:lstStyle/>
        <a:p>
          <a:endParaRPr lang="ru-RU"/>
        </a:p>
      </dgm:t>
    </dgm:pt>
    <dgm:pt modelId="{1D5CD6B1-1CBB-4747-9C05-3482E4B23078}" type="sibTrans" cxnId="{D465C908-3E72-4A6D-B47E-983EA79507FA}">
      <dgm:prSet/>
      <dgm:spPr/>
      <dgm:t>
        <a:bodyPr/>
        <a:lstStyle/>
        <a:p>
          <a:endParaRPr lang="ru-RU"/>
        </a:p>
      </dgm:t>
    </dgm:pt>
    <dgm:pt modelId="{D471E43F-D0FC-40C8-9C10-C757D3490062}">
      <dgm:prSet/>
      <dgm:spPr/>
      <dgm:t>
        <a:bodyPr/>
        <a:lstStyle/>
        <a:p>
          <a:r>
            <a:rPr lang="en-US" dirty="0"/>
            <a:t>Viber</a:t>
          </a:r>
          <a:endParaRPr lang="ru-RU" dirty="0"/>
        </a:p>
      </dgm:t>
    </dgm:pt>
    <dgm:pt modelId="{205D6C66-387F-400D-B7EC-F3CB4078B99A}" type="parTrans" cxnId="{274F661C-1E6D-42DC-A167-2A24522B3465}">
      <dgm:prSet/>
      <dgm:spPr/>
      <dgm:t>
        <a:bodyPr/>
        <a:lstStyle/>
        <a:p>
          <a:endParaRPr lang="ru-RU"/>
        </a:p>
      </dgm:t>
    </dgm:pt>
    <dgm:pt modelId="{C267DEE1-6152-40F2-A8B1-6E25A434E2D0}" type="sibTrans" cxnId="{274F661C-1E6D-42DC-A167-2A24522B3465}">
      <dgm:prSet/>
      <dgm:spPr/>
      <dgm:t>
        <a:bodyPr/>
        <a:lstStyle/>
        <a:p>
          <a:endParaRPr lang="ru-RU"/>
        </a:p>
      </dgm:t>
    </dgm:pt>
    <dgm:pt modelId="{FDCDA4D1-2DBD-4946-98E0-1F6D3A270554}">
      <dgm:prSet/>
      <dgm:spPr/>
      <dgm:t>
        <a:bodyPr/>
        <a:lstStyle/>
        <a:p>
          <a:r>
            <a:rPr lang="en-US" dirty="0"/>
            <a:t>WeChat</a:t>
          </a:r>
          <a:endParaRPr lang="ru-RU" dirty="0"/>
        </a:p>
      </dgm:t>
    </dgm:pt>
    <dgm:pt modelId="{43033FE6-B16C-4385-B187-CD6A2889F289}" type="parTrans" cxnId="{D05E5340-73CF-4862-818E-15EB0AAE38C6}">
      <dgm:prSet/>
      <dgm:spPr/>
      <dgm:t>
        <a:bodyPr/>
        <a:lstStyle/>
        <a:p>
          <a:endParaRPr lang="ru-RU"/>
        </a:p>
      </dgm:t>
    </dgm:pt>
    <dgm:pt modelId="{AB9D86EB-78FC-4719-87DC-AE0425122969}" type="sibTrans" cxnId="{D05E5340-73CF-4862-818E-15EB0AAE38C6}">
      <dgm:prSet/>
      <dgm:spPr/>
      <dgm:t>
        <a:bodyPr/>
        <a:lstStyle/>
        <a:p>
          <a:endParaRPr lang="ru-RU"/>
        </a:p>
      </dgm:t>
    </dgm:pt>
    <dgm:pt modelId="{27E0BCE5-35F2-479E-8AF0-E289FC7BD272}">
      <dgm:prSet/>
      <dgm:spPr/>
      <dgm:t>
        <a:bodyPr/>
        <a:lstStyle/>
        <a:p>
          <a:r>
            <a:rPr lang="ru-RU" dirty="0"/>
            <a:t>MS </a:t>
          </a:r>
          <a:r>
            <a:rPr lang="ru-RU" dirty="0" err="1"/>
            <a:t>teams</a:t>
          </a:r>
          <a:endParaRPr lang="ru-RU" dirty="0"/>
        </a:p>
      </dgm:t>
    </dgm:pt>
    <dgm:pt modelId="{0B15187D-BD93-4850-A729-DF0DA99CAD11}" type="parTrans" cxnId="{1D4EB546-D668-47BA-AFF1-349FB55A4A47}">
      <dgm:prSet/>
      <dgm:spPr/>
      <dgm:t>
        <a:bodyPr/>
        <a:lstStyle/>
        <a:p>
          <a:endParaRPr lang="ru-RU"/>
        </a:p>
      </dgm:t>
    </dgm:pt>
    <dgm:pt modelId="{97B6FC9A-0F30-4DCB-8040-8CF5A7CDC1CE}" type="sibTrans" cxnId="{1D4EB546-D668-47BA-AFF1-349FB55A4A47}">
      <dgm:prSet/>
      <dgm:spPr/>
      <dgm:t>
        <a:bodyPr/>
        <a:lstStyle/>
        <a:p>
          <a:endParaRPr lang="ru-RU"/>
        </a:p>
      </dgm:t>
    </dgm:pt>
    <dgm:pt modelId="{7A162B31-0DD3-4EF6-B843-D0A9CAEB4EC8}" type="pres">
      <dgm:prSet presAssocID="{EA076669-C32F-4923-97DE-721AED5582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79D038-D7F3-42C2-9D93-D3D35873E27A}" type="pres">
      <dgm:prSet presAssocID="{CFA62B9A-AF3F-45F4-8C77-13FC131D20C5}" presName="hierRoot1" presStyleCnt="0">
        <dgm:presLayoutVars>
          <dgm:hierBranch val="init"/>
        </dgm:presLayoutVars>
      </dgm:prSet>
      <dgm:spPr/>
    </dgm:pt>
    <dgm:pt modelId="{5BC28C2A-4569-4D45-B0F7-7C832AAEF6C8}" type="pres">
      <dgm:prSet presAssocID="{CFA62B9A-AF3F-45F4-8C77-13FC131D20C5}" presName="rootComposite1" presStyleCnt="0"/>
      <dgm:spPr/>
    </dgm:pt>
    <dgm:pt modelId="{4C0D4E7A-9C35-4426-8C0F-D38F81F63B5A}" type="pres">
      <dgm:prSet presAssocID="{CFA62B9A-AF3F-45F4-8C77-13FC131D20C5}" presName="rootText1" presStyleLbl="node0" presStyleIdx="0" presStyleCnt="1">
        <dgm:presLayoutVars>
          <dgm:chPref val="3"/>
        </dgm:presLayoutVars>
      </dgm:prSet>
      <dgm:spPr/>
    </dgm:pt>
    <dgm:pt modelId="{94B52535-425F-4195-A8B1-BE30A242CF4D}" type="pres">
      <dgm:prSet presAssocID="{CFA62B9A-AF3F-45F4-8C77-13FC131D20C5}" presName="rootConnector1" presStyleLbl="node1" presStyleIdx="0" presStyleCnt="0"/>
      <dgm:spPr/>
    </dgm:pt>
    <dgm:pt modelId="{209EFF4F-5BFB-4BA4-9CE8-23C967F2A868}" type="pres">
      <dgm:prSet presAssocID="{CFA62B9A-AF3F-45F4-8C77-13FC131D20C5}" presName="hierChild2" presStyleCnt="0"/>
      <dgm:spPr/>
    </dgm:pt>
    <dgm:pt modelId="{8EDA355A-DB69-4E53-82C0-C3AE5AFE5731}" type="pres">
      <dgm:prSet presAssocID="{E96571E9-A634-4502-B0EE-6EEC8B710B25}" presName="Name37" presStyleLbl="parChTrans1D2" presStyleIdx="0" presStyleCnt="7"/>
      <dgm:spPr/>
    </dgm:pt>
    <dgm:pt modelId="{B51415E2-B896-4D2F-BEC6-0E928A6E33A8}" type="pres">
      <dgm:prSet presAssocID="{52E37519-C52B-46C7-9F0D-D813E9F56E35}" presName="hierRoot2" presStyleCnt="0">
        <dgm:presLayoutVars>
          <dgm:hierBranch val="init"/>
        </dgm:presLayoutVars>
      </dgm:prSet>
      <dgm:spPr/>
    </dgm:pt>
    <dgm:pt modelId="{EC035225-80D1-4457-9382-3D0339061A48}" type="pres">
      <dgm:prSet presAssocID="{52E37519-C52B-46C7-9F0D-D813E9F56E35}" presName="rootComposite" presStyleCnt="0"/>
      <dgm:spPr/>
    </dgm:pt>
    <dgm:pt modelId="{41790BCF-88BE-494E-97C4-E45B527EF53A}" type="pres">
      <dgm:prSet presAssocID="{52E37519-C52B-46C7-9F0D-D813E9F56E35}" presName="rootText" presStyleLbl="node2" presStyleIdx="0" presStyleCnt="7">
        <dgm:presLayoutVars>
          <dgm:chPref val="3"/>
        </dgm:presLayoutVars>
      </dgm:prSet>
      <dgm:spPr/>
    </dgm:pt>
    <dgm:pt modelId="{42471AEA-4D7A-44DA-B5EA-961FF23D81E4}" type="pres">
      <dgm:prSet presAssocID="{52E37519-C52B-46C7-9F0D-D813E9F56E35}" presName="rootConnector" presStyleLbl="node2" presStyleIdx="0" presStyleCnt="7"/>
      <dgm:spPr/>
    </dgm:pt>
    <dgm:pt modelId="{16802D8E-07EC-43BB-AD7E-8B20666E27F1}" type="pres">
      <dgm:prSet presAssocID="{52E37519-C52B-46C7-9F0D-D813E9F56E35}" presName="hierChild4" presStyleCnt="0"/>
      <dgm:spPr/>
    </dgm:pt>
    <dgm:pt modelId="{8AAAA658-E76C-463E-9B7F-447295199F3A}" type="pres">
      <dgm:prSet presAssocID="{52E37519-C52B-46C7-9F0D-D813E9F56E35}" presName="hierChild5" presStyleCnt="0"/>
      <dgm:spPr/>
    </dgm:pt>
    <dgm:pt modelId="{618FADED-DD69-4391-BACD-1494656AD65B}" type="pres">
      <dgm:prSet presAssocID="{DC4F7CDD-7408-49B2-9284-92BAE6E14A5F}" presName="Name37" presStyleLbl="parChTrans1D2" presStyleIdx="1" presStyleCnt="7"/>
      <dgm:spPr/>
    </dgm:pt>
    <dgm:pt modelId="{CF5C47F0-A400-425C-8D4A-44BCF7A0D999}" type="pres">
      <dgm:prSet presAssocID="{740A53C5-E713-44EA-BDB5-6F550CA174BE}" presName="hierRoot2" presStyleCnt="0">
        <dgm:presLayoutVars>
          <dgm:hierBranch val="init"/>
        </dgm:presLayoutVars>
      </dgm:prSet>
      <dgm:spPr/>
    </dgm:pt>
    <dgm:pt modelId="{437E3EBA-28B6-4D46-9C31-38EC89464634}" type="pres">
      <dgm:prSet presAssocID="{740A53C5-E713-44EA-BDB5-6F550CA174BE}" presName="rootComposite" presStyleCnt="0"/>
      <dgm:spPr/>
    </dgm:pt>
    <dgm:pt modelId="{338A1AE3-D5D8-4D7E-A660-207071526BFE}" type="pres">
      <dgm:prSet presAssocID="{740A53C5-E713-44EA-BDB5-6F550CA174BE}" presName="rootText" presStyleLbl="node2" presStyleIdx="1" presStyleCnt="7">
        <dgm:presLayoutVars>
          <dgm:chPref val="3"/>
        </dgm:presLayoutVars>
      </dgm:prSet>
      <dgm:spPr/>
    </dgm:pt>
    <dgm:pt modelId="{B7939D81-3521-4FBA-BB72-F1AAE7AC3146}" type="pres">
      <dgm:prSet presAssocID="{740A53C5-E713-44EA-BDB5-6F550CA174BE}" presName="rootConnector" presStyleLbl="node2" presStyleIdx="1" presStyleCnt="7"/>
      <dgm:spPr/>
    </dgm:pt>
    <dgm:pt modelId="{A1284C26-D579-4E43-B080-F400EC6467DC}" type="pres">
      <dgm:prSet presAssocID="{740A53C5-E713-44EA-BDB5-6F550CA174BE}" presName="hierChild4" presStyleCnt="0"/>
      <dgm:spPr/>
    </dgm:pt>
    <dgm:pt modelId="{1CB863BB-2854-4207-BFF4-B3FCADB19314}" type="pres">
      <dgm:prSet presAssocID="{740A53C5-E713-44EA-BDB5-6F550CA174BE}" presName="hierChild5" presStyleCnt="0"/>
      <dgm:spPr/>
    </dgm:pt>
    <dgm:pt modelId="{62921BE7-D9C4-4017-9272-DA697E54D3A3}" type="pres">
      <dgm:prSet presAssocID="{09464F03-A9E0-4FD0-B0C5-972237C0AEE9}" presName="Name37" presStyleLbl="parChTrans1D2" presStyleIdx="2" presStyleCnt="7"/>
      <dgm:spPr/>
    </dgm:pt>
    <dgm:pt modelId="{61D619C2-7F87-4EF9-ABFD-B7CA8E10B431}" type="pres">
      <dgm:prSet presAssocID="{FDA496C2-8722-4C5C-B434-9D9B373B9251}" presName="hierRoot2" presStyleCnt="0">
        <dgm:presLayoutVars>
          <dgm:hierBranch val="init"/>
        </dgm:presLayoutVars>
      </dgm:prSet>
      <dgm:spPr/>
    </dgm:pt>
    <dgm:pt modelId="{36EDE738-3378-4BBA-9AAA-31A54C7C59EA}" type="pres">
      <dgm:prSet presAssocID="{FDA496C2-8722-4C5C-B434-9D9B373B9251}" presName="rootComposite" presStyleCnt="0"/>
      <dgm:spPr/>
    </dgm:pt>
    <dgm:pt modelId="{87A0CFAC-A76B-46F9-BCBE-F7BBF137A244}" type="pres">
      <dgm:prSet presAssocID="{FDA496C2-8722-4C5C-B434-9D9B373B9251}" presName="rootText" presStyleLbl="node2" presStyleIdx="2" presStyleCnt="7">
        <dgm:presLayoutVars>
          <dgm:chPref val="3"/>
        </dgm:presLayoutVars>
      </dgm:prSet>
      <dgm:spPr/>
    </dgm:pt>
    <dgm:pt modelId="{E6E9CE30-C9B3-4DE5-92F7-ECEB1953107C}" type="pres">
      <dgm:prSet presAssocID="{FDA496C2-8722-4C5C-B434-9D9B373B9251}" presName="rootConnector" presStyleLbl="node2" presStyleIdx="2" presStyleCnt="7"/>
      <dgm:spPr/>
    </dgm:pt>
    <dgm:pt modelId="{AC119301-7544-46E9-B2F2-6580B91EEBCA}" type="pres">
      <dgm:prSet presAssocID="{FDA496C2-8722-4C5C-B434-9D9B373B9251}" presName="hierChild4" presStyleCnt="0"/>
      <dgm:spPr/>
    </dgm:pt>
    <dgm:pt modelId="{FC3623DA-AEB4-461F-BB5B-7CB388DE041C}" type="pres">
      <dgm:prSet presAssocID="{FDA496C2-8722-4C5C-B434-9D9B373B9251}" presName="hierChild5" presStyleCnt="0"/>
      <dgm:spPr/>
    </dgm:pt>
    <dgm:pt modelId="{FDBBACA5-6816-4D38-AB91-AFD8BE9EE019}" type="pres">
      <dgm:prSet presAssocID="{70AD6889-7F39-40C2-944B-D6D046D1431A}" presName="Name37" presStyleLbl="parChTrans1D2" presStyleIdx="3" presStyleCnt="7"/>
      <dgm:spPr/>
    </dgm:pt>
    <dgm:pt modelId="{425B6B10-E0E6-4545-B8B9-1F0386E0547B}" type="pres">
      <dgm:prSet presAssocID="{1F8417F7-1DA5-4D07-BE22-913981D02F3F}" presName="hierRoot2" presStyleCnt="0">
        <dgm:presLayoutVars>
          <dgm:hierBranch val="init"/>
        </dgm:presLayoutVars>
      </dgm:prSet>
      <dgm:spPr/>
    </dgm:pt>
    <dgm:pt modelId="{4C2F4D4F-9BBB-4A81-A0D5-29C10A89BFBC}" type="pres">
      <dgm:prSet presAssocID="{1F8417F7-1DA5-4D07-BE22-913981D02F3F}" presName="rootComposite" presStyleCnt="0"/>
      <dgm:spPr/>
    </dgm:pt>
    <dgm:pt modelId="{A407CE55-6192-4E66-82C9-6CDEDC42A706}" type="pres">
      <dgm:prSet presAssocID="{1F8417F7-1DA5-4D07-BE22-913981D02F3F}" presName="rootText" presStyleLbl="node2" presStyleIdx="3" presStyleCnt="7">
        <dgm:presLayoutVars>
          <dgm:chPref val="3"/>
        </dgm:presLayoutVars>
      </dgm:prSet>
      <dgm:spPr/>
    </dgm:pt>
    <dgm:pt modelId="{DA42AA1E-8ECE-469A-BCD9-8D1CEF39156D}" type="pres">
      <dgm:prSet presAssocID="{1F8417F7-1DA5-4D07-BE22-913981D02F3F}" presName="rootConnector" presStyleLbl="node2" presStyleIdx="3" presStyleCnt="7"/>
      <dgm:spPr/>
    </dgm:pt>
    <dgm:pt modelId="{22A27F4C-9E61-4363-861C-6479F47A08B1}" type="pres">
      <dgm:prSet presAssocID="{1F8417F7-1DA5-4D07-BE22-913981D02F3F}" presName="hierChild4" presStyleCnt="0"/>
      <dgm:spPr/>
    </dgm:pt>
    <dgm:pt modelId="{9925AFDE-BAC1-4079-8A33-C7E2B42613D5}" type="pres">
      <dgm:prSet presAssocID="{1F8417F7-1DA5-4D07-BE22-913981D02F3F}" presName="hierChild5" presStyleCnt="0"/>
      <dgm:spPr/>
    </dgm:pt>
    <dgm:pt modelId="{5A03F458-8F62-4630-8968-3538E31D52DD}" type="pres">
      <dgm:prSet presAssocID="{205D6C66-387F-400D-B7EC-F3CB4078B99A}" presName="Name37" presStyleLbl="parChTrans1D2" presStyleIdx="4" presStyleCnt="7"/>
      <dgm:spPr/>
    </dgm:pt>
    <dgm:pt modelId="{84C5B577-5791-4C0A-A820-9968D5DA7D0A}" type="pres">
      <dgm:prSet presAssocID="{D471E43F-D0FC-40C8-9C10-C757D3490062}" presName="hierRoot2" presStyleCnt="0">
        <dgm:presLayoutVars>
          <dgm:hierBranch val="init"/>
        </dgm:presLayoutVars>
      </dgm:prSet>
      <dgm:spPr/>
    </dgm:pt>
    <dgm:pt modelId="{9AC5333F-C0EA-48DA-A458-378AC49F56B4}" type="pres">
      <dgm:prSet presAssocID="{D471E43F-D0FC-40C8-9C10-C757D3490062}" presName="rootComposite" presStyleCnt="0"/>
      <dgm:spPr/>
    </dgm:pt>
    <dgm:pt modelId="{6C82A954-B303-4D3D-94DF-0188010751A5}" type="pres">
      <dgm:prSet presAssocID="{D471E43F-D0FC-40C8-9C10-C757D3490062}" presName="rootText" presStyleLbl="node2" presStyleIdx="4" presStyleCnt="7">
        <dgm:presLayoutVars>
          <dgm:chPref val="3"/>
        </dgm:presLayoutVars>
      </dgm:prSet>
      <dgm:spPr/>
    </dgm:pt>
    <dgm:pt modelId="{6D417856-EA91-454F-B610-67FE2DE165A8}" type="pres">
      <dgm:prSet presAssocID="{D471E43F-D0FC-40C8-9C10-C757D3490062}" presName="rootConnector" presStyleLbl="node2" presStyleIdx="4" presStyleCnt="7"/>
      <dgm:spPr/>
    </dgm:pt>
    <dgm:pt modelId="{CA437537-AD47-4799-B6AC-4C14CC90562B}" type="pres">
      <dgm:prSet presAssocID="{D471E43F-D0FC-40C8-9C10-C757D3490062}" presName="hierChild4" presStyleCnt="0"/>
      <dgm:spPr/>
    </dgm:pt>
    <dgm:pt modelId="{5634191E-BA89-4E14-82CA-45A5B155C0FA}" type="pres">
      <dgm:prSet presAssocID="{D471E43F-D0FC-40C8-9C10-C757D3490062}" presName="hierChild5" presStyleCnt="0"/>
      <dgm:spPr/>
    </dgm:pt>
    <dgm:pt modelId="{97E48D84-436C-4855-9FF2-DD9764F27E8C}" type="pres">
      <dgm:prSet presAssocID="{43033FE6-B16C-4385-B187-CD6A2889F289}" presName="Name37" presStyleLbl="parChTrans1D2" presStyleIdx="5" presStyleCnt="7"/>
      <dgm:spPr/>
    </dgm:pt>
    <dgm:pt modelId="{46773568-F3E2-4D98-9198-A72FC593CE78}" type="pres">
      <dgm:prSet presAssocID="{FDCDA4D1-2DBD-4946-98E0-1F6D3A270554}" presName="hierRoot2" presStyleCnt="0">
        <dgm:presLayoutVars>
          <dgm:hierBranch val="init"/>
        </dgm:presLayoutVars>
      </dgm:prSet>
      <dgm:spPr/>
    </dgm:pt>
    <dgm:pt modelId="{FB944020-B1BA-485E-ABBE-A4B3808EE108}" type="pres">
      <dgm:prSet presAssocID="{FDCDA4D1-2DBD-4946-98E0-1F6D3A270554}" presName="rootComposite" presStyleCnt="0"/>
      <dgm:spPr/>
    </dgm:pt>
    <dgm:pt modelId="{75A7E275-A237-4961-BB86-36FE0CE8AEAB}" type="pres">
      <dgm:prSet presAssocID="{FDCDA4D1-2DBD-4946-98E0-1F6D3A270554}" presName="rootText" presStyleLbl="node2" presStyleIdx="5" presStyleCnt="7">
        <dgm:presLayoutVars>
          <dgm:chPref val="3"/>
        </dgm:presLayoutVars>
      </dgm:prSet>
      <dgm:spPr/>
    </dgm:pt>
    <dgm:pt modelId="{F29FBFA8-D58F-46E9-A837-98B86F673F70}" type="pres">
      <dgm:prSet presAssocID="{FDCDA4D1-2DBD-4946-98E0-1F6D3A270554}" presName="rootConnector" presStyleLbl="node2" presStyleIdx="5" presStyleCnt="7"/>
      <dgm:spPr/>
    </dgm:pt>
    <dgm:pt modelId="{EB3BA6AD-6D63-4E8D-B579-E32CED35988E}" type="pres">
      <dgm:prSet presAssocID="{FDCDA4D1-2DBD-4946-98E0-1F6D3A270554}" presName="hierChild4" presStyleCnt="0"/>
      <dgm:spPr/>
    </dgm:pt>
    <dgm:pt modelId="{96074E88-0129-4F40-83B4-BB14056DDA2A}" type="pres">
      <dgm:prSet presAssocID="{FDCDA4D1-2DBD-4946-98E0-1F6D3A270554}" presName="hierChild5" presStyleCnt="0"/>
      <dgm:spPr/>
    </dgm:pt>
    <dgm:pt modelId="{9443BA08-A29B-483E-B4F2-BECF4ACD8DFD}" type="pres">
      <dgm:prSet presAssocID="{0B15187D-BD93-4850-A729-DF0DA99CAD11}" presName="Name37" presStyleLbl="parChTrans1D2" presStyleIdx="6" presStyleCnt="7"/>
      <dgm:spPr/>
    </dgm:pt>
    <dgm:pt modelId="{C957BB77-D289-465A-81B8-0D85E619B217}" type="pres">
      <dgm:prSet presAssocID="{27E0BCE5-35F2-479E-8AF0-E289FC7BD272}" presName="hierRoot2" presStyleCnt="0">
        <dgm:presLayoutVars>
          <dgm:hierBranch val="init"/>
        </dgm:presLayoutVars>
      </dgm:prSet>
      <dgm:spPr/>
    </dgm:pt>
    <dgm:pt modelId="{60501068-A64C-4062-9E75-E4AF9D06EE86}" type="pres">
      <dgm:prSet presAssocID="{27E0BCE5-35F2-479E-8AF0-E289FC7BD272}" presName="rootComposite" presStyleCnt="0"/>
      <dgm:spPr/>
    </dgm:pt>
    <dgm:pt modelId="{956422A2-F1F9-4B05-AA37-5BDCB13D8B96}" type="pres">
      <dgm:prSet presAssocID="{27E0BCE5-35F2-479E-8AF0-E289FC7BD272}" presName="rootText" presStyleLbl="node2" presStyleIdx="6" presStyleCnt="7">
        <dgm:presLayoutVars>
          <dgm:chPref val="3"/>
        </dgm:presLayoutVars>
      </dgm:prSet>
      <dgm:spPr/>
    </dgm:pt>
    <dgm:pt modelId="{727E71ED-1216-4007-92CE-DEED836DC65C}" type="pres">
      <dgm:prSet presAssocID="{27E0BCE5-35F2-479E-8AF0-E289FC7BD272}" presName="rootConnector" presStyleLbl="node2" presStyleIdx="6" presStyleCnt="7"/>
      <dgm:spPr/>
    </dgm:pt>
    <dgm:pt modelId="{13185867-A218-41D7-8CB5-479FD0CEA4E2}" type="pres">
      <dgm:prSet presAssocID="{27E0BCE5-35F2-479E-8AF0-E289FC7BD272}" presName="hierChild4" presStyleCnt="0"/>
      <dgm:spPr/>
    </dgm:pt>
    <dgm:pt modelId="{F1E68F10-88E3-4625-B872-79AE32EBBE61}" type="pres">
      <dgm:prSet presAssocID="{27E0BCE5-35F2-479E-8AF0-E289FC7BD272}" presName="hierChild5" presStyleCnt="0"/>
      <dgm:spPr/>
    </dgm:pt>
    <dgm:pt modelId="{DCC53019-6C69-4AA4-AFBD-93FC61005807}" type="pres">
      <dgm:prSet presAssocID="{CFA62B9A-AF3F-45F4-8C77-13FC131D20C5}" presName="hierChild3" presStyleCnt="0"/>
      <dgm:spPr/>
    </dgm:pt>
  </dgm:ptLst>
  <dgm:cxnLst>
    <dgm:cxn modelId="{53FCC304-C4FF-429B-8426-A2AE5C66FEDC}" type="presOf" srcId="{740A53C5-E713-44EA-BDB5-6F550CA174BE}" destId="{338A1AE3-D5D8-4D7E-A660-207071526BFE}" srcOrd="0" destOrd="0" presId="urn:microsoft.com/office/officeart/2005/8/layout/orgChart1"/>
    <dgm:cxn modelId="{844F5106-32EE-4C8F-8561-826ADB47BA1C}" type="presOf" srcId="{205D6C66-387F-400D-B7EC-F3CB4078B99A}" destId="{5A03F458-8F62-4630-8968-3538E31D52DD}" srcOrd="0" destOrd="0" presId="urn:microsoft.com/office/officeart/2005/8/layout/orgChart1"/>
    <dgm:cxn modelId="{2DA55A06-D5FA-4A96-A9CE-54D19431ADE4}" srcId="{CFA62B9A-AF3F-45F4-8C77-13FC131D20C5}" destId="{740A53C5-E713-44EA-BDB5-6F550CA174BE}" srcOrd="1" destOrd="0" parTransId="{DC4F7CDD-7408-49B2-9284-92BAE6E14A5F}" sibTransId="{AA29D0D1-3866-4157-88C4-2C10E715DCCB}"/>
    <dgm:cxn modelId="{D465C908-3E72-4A6D-B47E-983EA79507FA}" srcId="{CFA62B9A-AF3F-45F4-8C77-13FC131D20C5}" destId="{1F8417F7-1DA5-4D07-BE22-913981D02F3F}" srcOrd="3" destOrd="0" parTransId="{70AD6889-7F39-40C2-944B-D6D046D1431A}" sibTransId="{1D5CD6B1-1CBB-4747-9C05-3482E4B23078}"/>
    <dgm:cxn modelId="{274F661C-1E6D-42DC-A167-2A24522B3465}" srcId="{CFA62B9A-AF3F-45F4-8C77-13FC131D20C5}" destId="{D471E43F-D0FC-40C8-9C10-C757D3490062}" srcOrd="4" destOrd="0" parTransId="{205D6C66-387F-400D-B7EC-F3CB4078B99A}" sibTransId="{C267DEE1-6152-40F2-A8B1-6E25A434E2D0}"/>
    <dgm:cxn modelId="{708A8E1C-AD40-403D-B44E-3D1597258F1C}" type="presOf" srcId="{D471E43F-D0FC-40C8-9C10-C757D3490062}" destId="{6C82A954-B303-4D3D-94DF-0188010751A5}" srcOrd="0" destOrd="0" presId="urn:microsoft.com/office/officeart/2005/8/layout/orgChart1"/>
    <dgm:cxn modelId="{0C40011F-A810-42A3-B571-8FD088AA2AA5}" type="presOf" srcId="{27E0BCE5-35F2-479E-8AF0-E289FC7BD272}" destId="{956422A2-F1F9-4B05-AA37-5BDCB13D8B96}" srcOrd="0" destOrd="0" presId="urn:microsoft.com/office/officeart/2005/8/layout/orgChart1"/>
    <dgm:cxn modelId="{24850936-C87F-4C20-B6E8-2175A5B38555}" type="presOf" srcId="{FDCDA4D1-2DBD-4946-98E0-1F6D3A270554}" destId="{F29FBFA8-D58F-46E9-A837-98B86F673F70}" srcOrd="1" destOrd="0" presId="urn:microsoft.com/office/officeart/2005/8/layout/orgChart1"/>
    <dgm:cxn modelId="{D05E5340-73CF-4862-818E-15EB0AAE38C6}" srcId="{CFA62B9A-AF3F-45F4-8C77-13FC131D20C5}" destId="{FDCDA4D1-2DBD-4946-98E0-1F6D3A270554}" srcOrd="5" destOrd="0" parTransId="{43033FE6-B16C-4385-B187-CD6A2889F289}" sibTransId="{AB9D86EB-78FC-4719-87DC-AE0425122969}"/>
    <dgm:cxn modelId="{158B5D43-3BBB-4F8E-8872-D4653E94A310}" type="presOf" srcId="{CFA62B9A-AF3F-45F4-8C77-13FC131D20C5}" destId="{94B52535-425F-4195-A8B1-BE30A242CF4D}" srcOrd="1" destOrd="0" presId="urn:microsoft.com/office/officeart/2005/8/layout/orgChart1"/>
    <dgm:cxn modelId="{1D4EB546-D668-47BA-AFF1-349FB55A4A47}" srcId="{CFA62B9A-AF3F-45F4-8C77-13FC131D20C5}" destId="{27E0BCE5-35F2-479E-8AF0-E289FC7BD272}" srcOrd="6" destOrd="0" parTransId="{0B15187D-BD93-4850-A729-DF0DA99CAD11}" sibTransId="{97B6FC9A-0F30-4DCB-8040-8CF5A7CDC1CE}"/>
    <dgm:cxn modelId="{8FEDA84A-BE49-417B-B545-E28B1FE3A70B}" srcId="{CFA62B9A-AF3F-45F4-8C77-13FC131D20C5}" destId="{52E37519-C52B-46C7-9F0D-D813E9F56E35}" srcOrd="0" destOrd="0" parTransId="{E96571E9-A634-4502-B0EE-6EEC8B710B25}" sibTransId="{99AF1E02-5778-406A-B758-AC2F73258CE7}"/>
    <dgm:cxn modelId="{DF38046D-89DA-4F06-AB5F-02DC87F78B98}" srcId="{EA076669-C32F-4923-97DE-721AED55824F}" destId="{CFA62B9A-AF3F-45F4-8C77-13FC131D20C5}" srcOrd="0" destOrd="0" parTransId="{03362CD1-8A0A-49ED-89D0-B05D6ED7F558}" sibTransId="{C8DCE68F-7E9A-4741-AD3E-1821EF468BEE}"/>
    <dgm:cxn modelId="{C6361052-62FC-4225-9390-B2DAB2458879}" type="presOf" srcId="{EA076669-C32F-4923-97DE-721AED55824F}" destId="{7A162B31-0DD3-4EF6-B843-D0A9CAEB4EC8}" srcOrd="0" destOrd="0" presId="urn:microsoft.com/office/officeart/2005/8/layout/orgChart1"/>
    <dgm:cxn modelId="{9E2AF754-1700-44CC-B7A9-6B181ACD81BA}" type="presOf" srcId="{740A53C5-E713-44EA-BDB5-6F550CA174BE}" destId="{B7939D81-3521-4FBA-BB72-F1AAE7AC3146}" srcOrd="1" destOrd="0" presId="urn:microsoft.com/office/officeart/2005/8/layout/orgChart1"/>
    <dgm:cxn modelId="{D3C2367E-0639-4C3D-B42A-B6B1E0EA41B1}" type="presOf" srcId="{FDCDA4D1-2DBD-4946-98E0-1F6D3A270554}" destId="{75A7E275-A237-4961-BB86-36FE0CE8AEAB}" srcOrd="0" destOrd="0" presId="urn:microsoft.com/office/officeart/2005/8/layout/orgChart1"/>
    <dgm:cxn modelId="{0014DB8C-AE61-4892-8A57-493F20CF9546}" type="presOf" srcId="{0B15187D-BD93-4850-A729-DF0DA99CAD11}" destId="{9443BA08-A29B-483E-B4F2-BECF4ACD8DFD}" srcOrd="0" destOrd="0" presId="urn:microsoft.com/office/officeart/2005/8/layout/orgChart1"/>
    <dgm:cxn modelId="{F1FA878D-9240-4AD5-845A-E3B2F56B3CB5}" type="presOf" srcId="{FDA496C2-8722-4C5C-B434-9D9B373B9251}" destId="{87A0CFAC-A76B-46F9-BCBE-F7BBF137A244}" srcOrd="0" destOrd="0" presId="urn:microsoft.com/office/officeart/2005/8/layout/orgChart1"/>
    <dgm:cxn modelId="{F7BBEE95-546E-4C21-8C51-5981A418B7A7}" type="presOf" srcId="{27E0BCE5-35F2-479E-8AF0-E289FC7BD272}" destId="{727E71ED-1216-4007-92CE-DEED836DC65C}" srcOrd="1" destOrd="0" presId="urn:microsoft.com/office/officeart/2005/8/layout/orgChart1"/>
    <dgm:cxn modelId="{5B2F2199-23E4-4CCF-A403-4FD62294136C}" type="presOf" srcId="{52E37519-C52B-46C7-9F0D-D813E9F56E35}" destId="{42471AEA-4D7A-44DA-B5EA-961FF23D81E4}" srcOrd="1" destOrd="0" presId="urn:microsoft.com/office/officeart/2005/8/layout/orgChart1"/>
    <dgm:cxn modelId="{3658EE99-D9C4-4571-836E-D52558715380}" type="presOf" srcId="{09464F03-A9E0-4FD0-B0C5-972237C0AEE9}" destId="{62921BE7-D9C4-4017-9272-DA697E54D3A3}" srcOrd="0" destOrd="0" presId="urn:microsoft.com/office/officeart/2005/8/layout/orgChart1"/>
    <dgm:cxn modelId="{F32B9DA1-D1AF-4EE8-8157-02689671EE64}" type="presOf" srcId="{43033FE6-B16C-4385-B187-CD6A2889F289}" destId="{97E48D84-436C-4855-9FF2-DD9764F27E8C}" srcOrd="0" destOrd="0" presId="urn:microsoft.com/office/officeart/2005/8/layout/orgChart1"/>
    <dgm:cxn modelId="{DB7604A9-8EBF-4F54-BD35-E9AEE0F44B97}" type="presOf" srcId="{1F8417F7-1DA5-4D07-BE22-913981D02F3F}" destId="{DA42AA1E-8ECE-469A-BCD9-8D1CEF39156D}" srcOrd="1" destOrd="0" presId="urn:microsoft.com/office/officeart/2005/8/layout/orgChart1"/>
    <dgm:cxn modelId="{ACB483B2-91E6-4B36-940F-F41265C25DAB}" type="presOf" srcId="{FDA496C2-8722-4C5C-B434-9D9B373B9251}" destId="{E6E9CE30-C9B3-4DE5-92F7-ECEB1953107C}" srcOrd="1" destOrd="0" presId="urn:microsoft.com/office/officeart/2005/8/layout/orgChart1"/>
    <dgm:cxn modelId="{7C2D5BBC-1624-40F7-8535-2840DC21DE50}" type="presOf" srcId="{D471E43F-D0FC-40C8-9C10-C757D3490062}" destId="{6D417856-EA91-454F-B610-67FE2DE165A8}" srcOrd="1" destOrd="0" presId="urn:microsoft.com/office/officeart/2005/8/layout/orgChart1"/>
    <dgm:cxn modelId="{697AFCC8-3895-436B-94BA-F8B1DB3585E1}" type="presOf" srcId="{52E37519-C52B-46C7-9F0D-D813E9F56E35}" destId="{41790BCF-88BE-494E-97C4-E45B527EF53A}" srcOrd="0" destOrd="0" presId="urn:microsoft.com/office/officeart/2005/8/layout/orgChart1"/>
    <dgm:cxn modelId="{00A626CB-C12A-4091-AEC8-F8CDF01075A9}" type="presOf" srcId="{1F8417F7-1DA5-4D07-BE22-913981D02F3F}" destId="{A407CE55-6192-4E66-82C9-6CDEDC42A706}" srcOrd="0" destOrd="0" presId="urn:microsoft.com/office/officeart/2005/8/layout/orgChart1"/>
    <dgm:cxn modelId="{3DBFD8DD-4E1D-4B32-84B4-6A6954CCF87A}" type="presOf" srcId="{70AD6889-7F39-40C2-944B-D6D046D1431A}" destId="{FDBBACA5-6816-4D38-AB91-AFD8BE9EE019}" srcOrd="0" destOrd="0" presId="urn:microsoft.com/office/officeart/2005/8/layout/orgChart1"/>
    <dgm:cxn modelId="{5FFCF1E0-F0CB-4D5B-8B60-05FC06A24142}" type="presOf" srcId="{DC4F7CDD-7408-49B2-9284-92BAE6E14A5F}" destId="{618FADED-DD69-4391-BACD-1494656AD65B}" srcOrd="0" destOrd="0" presId="urn:microsoft.com/office/officeart/2005/8/layout/orgChart1"/>
    <dgm:cxn modelId="{EA9618EB-1958-432C-9376-9D2E1BA3B968}" type="presOf" srcId="{CFA62B9A-AF3F-45F4-8C77-13FC131D20C5}" destId="{4C0D4E7A-9C35-4426-8C0F-D38F81F63B5A}" srcOrd="0" destOrd="0" presId="urn:microsoft.com/office/officeart/2005/8/layout/orgChart1"/>
    <dgm:cxn modelId="{879148F1-65AD-405E-96EE-3C67341D6090}" type="presOf" srcId="{E96571E9-A634-4502-B0EE-6EEC8B710B25}" destId="{8EDA355A-DB69-4E53-82C0-C3AE5AFE5731}" srcOrd="0" destOrd="0" presId="urn:microsoft.com/office/officeart/2005/8/layout/orgChart1"/>
    <dgm:cxn modelId="{DEF6EBFE-41F1-4012-A420-2CE75ADA8CBB}" srcId="{CFA62B9A-AF3F-45F4-8C77-13FC131D20C5}" destId="{FDA496C2-8722-4C5C-B434-9D9B373B9251}" srcOrd="2" destOrd="0" parTransId="{09464F03-A9E0-4FD0-B0C5-972237C0AEE9}" sibTransId="{E542F254-BABC-4174-B5D1-ADCD542C9B70}"/>
    <dgm:cxn modelId="{605D1D67-C273-49DC-AF36-FC8749AF81BF}" type="presParOf" srcId="{7A162B31-0DD3-4EF6-B843-D0A9CAEB4EC8}" destId="{7D79D038-D7F3-42C2-9D93-D3D35873E27A}" srcOrd="0" destOrd="0" presId="urn:microsoft.com/office/officeart/2005/8/layout/orgChart1"/>
    <dgm:cxn modelId="{12CABFE7-5CBD-4903-80E8-D97D6738C138}" type="presParOf" srcId="{7D79D038-D7F3-42C2-9D93-D3D35873E27A}" destId="{5BC28C2A-4569-4D45-B0F7-7C832AAEF6C8}" srcOrd="0" destOrd="0" presId="urn:microsoft.com/office/officeart/2005/8/layout/orgChart1"/>
    <dgm:cxn modelId="{03CBD78D-15BD-4AA6-903D-CDC5CDCAC753}" type="presParOf" srcId="{5BC28C2A-4569-4D45-B0F7-7C832AAEF6C8}" destId="{4C0D4E7A-9C35-4426-8C0F-D38F81F63B5A}" srcOrd="0" destOrd="0" presId="urn:microsoft.com/office/officeart/2005/8/layout/orgChart1"/>
    <dgm:cxn modelId="{23443E8E-5241-47D7-9AC7-FBB7093C140B}" type="presParOf" srcId="{5BC28C2A-4569-4D45-B0F7-7C832AAEF6C8}" destId="{94B52535-425F-4195-A8B1-BE30A242CF4D}" srcOrd="1" destOrd="0" presId="urn:microsoft.com/office/officeart/2005/8/layout/orgChart1"/>
    <dgm:cxn modelId="{F98D2132-FC9B-49DE-B904-BE2252535801}" type="presParOf" srcId="{7D79D038-D7F3-42C2-9D93-D3D35873E27A}" destId="{209EFF4F-5BFB-4BA4-9CE8-23C967F2A868}" srcOrd="1" destOrd="0" presId="urn:microsoft.com/office/officeart/2005/8/layout/orgChart1"/>
    <dgm:cxn modelId="{AC5DE3C2-556C-47DF-B15B-0F86F3369590}" type="presParOf" srcId="{209EFF4F-5BFB-4BA4-9CE8-23C967F2A868}" destId="{8EDA355A-DB69-4E53-82C0-C3AE5AFE5731}" srcOrd="0" destOrd="0" presId="urn:microsoft.com/office/officeart/2005/8/layout/orgChart1"/>
    <dgm:cxn modelId="{04E0C895-9A65-48A1-A5A8-8095E3FF73FF}" type="presParOf" srcId="{209EFF4F-5BFB-4BA4-9CE8-23C967F2A868}" destId="{B51415E2-B896-4D2F-BEC6-0E928A6E33A8}" srcOrd="1" destOrd="0" presId="urn:microsoft.com/office/officeart/2005/8/layout/orgChart1"/>
    <dgm:cxn modelId="{0114622F-A2FB-4A3E-A144-46B2D6FB5145}" type="presParOf" srcId="{B51415E2-B896-4D2F-BEC6-0E928A6E33A8}" destId="{EC035225-80D1-4457-9382-3D0339061A48}" srcOrd="0" destOrd="0" presId="urn:microsoft.com/office/officeart/2005/8/layout/orgChart1"/>
    <dgm:cxn modelId="{8418B017-4C92-4CB5-A0B8-A93829C0DA92}" type="presParOf" srcId="{EC035225-80D1-4457-9382-3D0339061A48}" destId="{41790BCF-88BE-494E-97C4-E45B527EF53A}" srcOrd="0" destOrd="0" presId="urn:microsoft.com/office/officeart/2005/8/layout/orgChart1"/>
    <dgm:cxn modelId="{9940BE43-4FF4-4950-A7E7-F42CAD736A14}" type="presParOf" srcId="{EC035225-80D1-4457-9382-3D0339061A48}" destId="{42471AEA-4D7A-44DA-B5EA-961FF23D81E4}" srcOrd="1" destOrd="0" presId="urn:microsoft.com/office/officeart/2005/8/layout/orgChart1"/>
    <dgm:cxn modelId="{DBDCDD91-80AE-49E6-BDE8-44BCF0888CBB}" type="presParOf" srcId="{B51415E2-B896-4D2F-BEC6-0E928A6E33A8}" destId="{16802D8E-07EC-43BB-AD7E-8B20666E27F1}" srcOrd="1" destOrd="0" presId="urn:microsoft.com/office/officeart/2005/8/layout/orgChart1"/>
    <dgm:cxn modelId="{C6A9AC31-08F8-46B6-97E7-D7F9269E8AC4}" type="presParOf" srcId="{B51415E2-B896-4D2F-BEC6-0E928A6E33A8}" destId="{8AAAA658-E76C-463E-9B7F-447295199F3A}" srcOrd="2" destOrd="0" presId="urn:microsoft.com/office/officeart/2005/8/layout/orgChart1"/>
    <dgm:cxn modelId="{A93E0254-0D05-468B-A0F4-82A0BC3F73FC}" type="presParOf" srcId="{209EFF4F-5BFB-4BA4-9CE8-23C967F2A868}" destId="{618FADED-DD69-4391-BACD-1494656AD65B}" srcOrd="2" destOrd="0" presId="urn:microsoft.com/office/officeart/2005/8/layout/orgChart1"/>
    <dgm:cxn modelId="{9F8F0615-2FB0-43CB-A618-F5434DFE3F51}" type="presParOf" srcId="{209EFF4F-5BFB-4BA4-9CE8-23C967F2A868}" destId="{CF5C47F0-A400-425C-8D4A-44BCF7A0D999}" srcOrd="3" destOrd="0" presId="urn:microsoft.com/office/officeart/2005/8/layout/orgChart1"/>
    <dgm:cxn modelId="{FA3B24E9-E55A-4777-8A32-BB27CC3B673F}" type="presParOf" srcId="{CF5C47F0-A400-425C-8D4A-44BCF7A0D999}" destId="{437E3EBA-28B6-4D46-9C31-38EC89464634}" srcOrd="0" destOrd="0" presId="urn:microsoft.com/office/officeart/2005/8/layout/orgChart1"/>
    <dgm:cxn modelId="{3A445114-B522-46A7-8769-C9F62D0FE538}" type="presParOf" srcId="{437E3EBA-28B6-4D46-9C31-38EC89464634}" destId="{338A1AE3-D5D8-4D7E-A660-207071526BFE}" srcOrd="0" destOrd="0" presId="urn:microsoft.com/office/officeart/2005/8/layout/orgChart1"/>
    <dgm:cxn modelId="{71DE8692-7482-4370-B87D-50BDFAABECEF}" type="presParOf" srcId="{437E3EBA-28B6-4D46-9C31-38EC89464634}" destId="{B7939D81-3521-4FBA-BB72-F1AAE7AC3146}" srcOrd="1" destOrd="0" presId="urn:microsoft.com/office/officeart/2005/8/layout/orgChart1"/>
    <dgm:cxn modelId="{73485C43-CF2A-40E7-AB37-FDFE422BEE91}" type="presParOf" srcId="{CF5C47F0-A400-425C-8D4A-44BCF7A0D999}" destId="{A1284C26-D579-4E43-B080-F400EC6467DC}" srcOrd="1" destOrd="0" presId="urn:microsoft.com/office/officeart/2005/8/layout/orgChart1"/>
    <dgm:cxn modelId="{4D8FC714-80F0-4C6C-9330-A3307371FCC4}" type="presParOf" srcId="{CF5C47F0-A400-425C-8D4A-44BCF7A0D999}" destId="{1CB863BB-2854-4207-BFF4-B3FCADB19314}" srcOrd="2" destOrd="0" presId="urn:microsoft.com/office/officeart/2005/8/layout/orgChart1"/>
    <dgm:cxn modelId="{60A9FD9D-5E6B-4480-A68C-0CAB40F5F376}" type="presParOf" srcId="{209EFF4F-5BFB-4BA4-9CE8-23C967F2A868}" destId="{62921BE7-D9C4-4017-9272-DA697E54D3A3}" srcOrd="4" destOrd="0" presId="urn:microsoft.com/office/officeart/2005/8/layout/orgChart1"/>
    <dgm:cxn modelId="{55176666-3F4D-4BA9-8A9A-25A8BFC3F276}" type="presParOf" srcId="{209EFF4F-5BFB-4BA4-9CE8-23C967F2A868}" destId="{61D619C2-7F87-4EF9-ABFD-B7CA8E10B431}" srcOrd="5" destOrd="0" presId="urn:microsoft.com/office/officeart/2005/8/layout/orgChart1"/>
    <dgm:cxn modelId="{30015F38-D18B-44DA-8081-91F85D455BCB}" type="presParOf" srcId="{61D619C2-7F87-4EF9-ABFD-B7CA8E10B431}" destId="{36EDE738-3378-4BBA-9AAA-31A54C7C59EA}" srcOrd="0" destOrd="0" presId="urn:microsoft.com/office/officeart/2005/8/layout/orgChart1"/>
    <dgm:cxn modelId="{FEA98437-DAAF-4C01-B6D6-00A912380506}" type="presParOf" srcId="{36EDE738-3378-4BBA-9AAA-31A54C7C59EA}" destId="{87A0CFAC-A76B-46F9-BCBE-F7BBF137A244}" srcOrd="0" destOrd="0" presId="urn:microsoft.com/office/officeart/2005/8/layout/orgChart1"/>
    <dgm:cxn modelId="{58C5E328-CBF0-4C0C-9218-893835D7DA24}" type="presParOf" srcId="{36EDE738-3378-4BBA-9AAA-31A54C7C59EA}" destId="{E6E9CE30-C9B3-4DE5-92F7-ECEB1953107C}" srcOrd="1" destOrd="0" presId="urn:microsoft.com/office/officeart/2005/8/layout/orgChart1"/>
    <dgm:cxn modelId="{2E73D9A5-22D6-44E0-A91D-39FD8BBD19F2}" type="presParOf" srcId="{61D619C2-7F87-4EF9-ABFD-B7CA8E10B431}" destId="{AC119301-7544-46E9-B2F2-6580B91EEBCA}" srcOrd="1" destOrd="0" presId="urn:microsoft.com/office/officeart/2005/8/layout/orgChart1"/>
    <dgm:cxn modelId="{ABEA878A-66E8-4D35-A278-ED2A6C548506}" type="presParOf" srcId="{61D619C2-7F87-4EF9-ABFD-B7CA8E10B431}" destId="{FC3623DA-AEB4-461F-BB5B-7CB388DE041C}" srcOrd="2" destOrd="0" presId="urn:microsoft.com/office/officeart/2005/8/layout/orgChart1"/>
    <dgm:cxn modelId="{22C436A1-F0C8-4A5F-B956-65A777547FCE}" type="presParOf" srcId="{209EFF4F-5BFB-4BA4-9CE8-23C967F2A868}" destId="{FDBBACA5-6816-4D38-AB91-AFD8BE9EE019}" srcOrd="6" destOrd="0" presId="urn:microsoft.com/office/officeart/2005/8/layout/orgChart1"/>
    <dgm:cxn modelId="{02D9FD4F-1468-4051-8091-39282EF8F58D}" type="presParOf" srcId="{209EFF4F-5BFB-4BA4-9CE8-23C967F2A868}" destId="{425B6B10-E0E6-4545-B8B9-1F0386E0547B}" srcOrd="7" destOrd="0" presId="urn:microsoft.com/office/officeart/2005/8/layout/orgChart1"/>
    <dgm:cxn modelId="{F1341056-1008-4101-865A-2D5AB82CB065}" type="presParOf" srcId="{425B6B10-E0E6-4545-B8B9-1F0386E0547B}" destId="{4C2F4D4F-9BBB-4A81-A0D5-29C10A89BFBC}" srcOrd="0" destOrd="0" presId="urn:microsoft.com/office/officeart/2005/8/layout/orgChart1"/>
    <dgm:cxn modelId="{FBD58384-181C-4241-ADBE-5C61638A4B5E}" type="presParOf" srcId="{4C2F4D4F-9BBB-4A81-A0D5-29C10A89BFBC}" destId="{A407CE55-6192-4E66-82C9-6CDEDC42A706}" srcOrd="0" destOrd="0" presId="urn:microsoft.com/office/officeart/2005/8/layout/orgChart1"/>
    <dgm:cxn modelId="{D2141B86-E8D6-4F63-9DE0-21A4372C8A3D}" type="presParOf" srcId="{4C2F4D4F-9BBB-4A81-A0D5-29C10A89BFBC}" destId="{DA42AA1E-8ECE-469A-BCD9-8D1CEF39156D}" srcOrd="1" destOrd="0" presId="urn:microsoft.com/office/officeart/2005/8/layout/orgChart1"/>
    <dgm:cxn modelId="{AB13F423-8731-4656-BAF6-4AA5F2ED9358}" type="presParOf" srcId="{425B6B10-E0E6-4545-B8B9-1F0386E0547B}" destId="{22A27F4C-9E61-4363-861C-6479F47A08B1}" srcOrd="1" destOrd="0" presId="urn:microsoft.com/office/officeart/2005/8/layout/orgChart1"/>
    <dgm:cxn modelId="{8EB5BDD1-8A98-4934-96F1-0BDA4FCE3BB3}" type="presParOf" srcId="{425B6B10-E0E6-4545-B8B9-1F0386E0547B}" destId="{9925AFDE-BAC1-4079-8A33-C7E2B42613D5}" srcOrd="2" destOrd="0" presId="urn:microsoft.com/office/officeart/2005/8/layout/orgChart1"/>
    <dgm:cxn modelId="{46905262-EB96-4564-A630-58AC69AE1A6E}" type="presParOf" srcId="{209EFF4F-5BFB-4BA4-9CE8-23C967F2A868}" destId="{5A03F458-8F62-4630-8968-3538E31D52DD}" srcOrd="8" destOrd="0" presId="urn:microsoft.com/office/officeart/2005/8/layout/orgChart1"/>
    <dgm:cxn modelId="{0601CF85-9D6D-4DA0-B2B1-0B488B3C75B9}" type="presParOf" srcId="{209EFF4F-5BFB-4BA4-9CE8-23C967F2A868}" destId="{84C5B577-5791-4C0A-A820-9968D5DA7D0A}" srcOrd="9" destOrd="0" presId="urn:microsoft.com/office/officeart/2005/8/layout/orgChart1"/>
    <dgm:cxn modelId="{A463AF2B-B579-4F51-8305-8683354C2D84}" type="presParOf" srcId="{84C5B577-5791-4C0A-A820-9968D5DA7D0A}" destId="{9AC5333F-C0EA-48DA-A458-378AC49F56B4}" srcOrd="0" destOrd="0" presId="urn:microsoft.com/office/officeart/2005/8/layout/orgChart1"/>
    <dgm:cxn modelId="{83CAC3E3-938E-4F3C-94C6-8948A8115231}" type="presParOf" srcId="{9AC5333F-C0EA-48DA-A458-378AC49F56B4}" destId="{6C82A954-B303-4D3D-94DF-0188010751A5}" srcOrd="0" destOrd="0" presId="urn:microsoft.com/office/officeart/2005/8/layout/orgChart1"/>
    <dgm:cxn modelId="{E8695C17-9E45-4FB5-B91F-55056559EB59}" type="presParOf" srcId="{9AC5333F-C0EA-48DA-A458-378AC49F56B4}" destId="{6D417856-EA91-454F-B610-67FE2DE165A8}" srcOrd="1" destOrd="0" presId="urn:microsoft.com/office/officeart/2005/8/layout/orgChart1"/>
    <dgm:cxn modelId="{0BFC1501-D148-4BA3-A68A-16D902C5D124}" type="presParOf" srcId="{84C5B577-5791-4C0A-A820-9968D5DA7D0A}" destId="{CA437537-AD47-4799-B6AC-4C14CC90562B}" srcOrd="1" destOrd="0" presId="urn:microsoft.com/office/officeart/2005/8/layout/orgChart1"/>
    <dgm:cxn modelId="{AEBFDB32-E00D-4DB6-83A0-ECAE44D45E01}" type="presParOf" srcId="{84C5B577-5791-4C0A-A820-9968D5DA7D0A}" destId="{5634191E-BA89-4E14-82CA-45A5B155C0FA}" srcOrd="2" destOrd="0" presId="urn:microsoft.com/office/officeart/2005/8/layout/orgChart1"/>
    <dgm:cxn modelId="{6B339F54-BFFE-4D6E-8AE0-30F2986781D7}" type="presParOf" srcId="{209EFF4F-5BFB-4BA4-9CE8-23C967F2A868}" destId="{97E48D84-436C-4855-9FF2-DD9764F27E8C}" srcOrd="10" destOrd="0" presId="urn:microsoft.com/office/officeart/2005/8/layout/orgChart1"/>
    <dgm:cxn modelId="{DE56C3C0-4038-4BCB-BDF4-E7B657FFA400}" type="presParOf" srcId="{209EFF4F-5BFB-4BA4-9CE8-23C967F2A868}" destId="{46773568-F3E2-4D98-9198-A72FC593CE78}" srcOrd="11" destOrd="0" presId="urn:microsoft.com/office/officeart/2005/8/layout/orgChart1"/>
    <dgm:cxn modelId="{ECBFA231-9CE6-4763-88C0-6A9E20DD8D3A}" type="presParOf" srcId="{46773568-F3E2-4D98-9198-A72FC593CE78}" destId="{FB944020-B1BA-485E-ABBE-A4B3808EE108}" srcOrd="0" destOrd="0" presId="urn:microsoft.com/office/officeart/2005/8/layout/orgChart1"/>
    <dgm:cxn modelId="{2EB34514-2CCF-4604-9F79-647A0921491D}" type="presParOf" srcId="{FB944020-B1BA-485E-ABBE-A4B3808EE108}" destId="{75A7E275-A237-4961-BB86-36FE0CE8AEAB}" srcOrd="0" destOrd="0" presId="urn:microsoft.com/office/officeart/2005/8/layout/orgChart1"/>
    <dgm:cxn modelId="{C05531D4-76DC-42E6-8029-B8C8E01E29B6}" type="presParOf" srcId="{FB944020-B1BA-485E-ABBE-A4B3808EE108}" destId="{F29FBFA8-D58F-46E9-A837-98B86F673F70}" srcOrd="1" destOrd="0" presId="urn:microsoft.com/office/officeart/2005/8/layout/orgChart1"/>
    <dgm:cxn modelId="{E74F895B-E5B5-491A-A7BE-B395C1DD16A2}" type="presParOf" srcId="{46773568-F3E2-4D98-9198-A72FC593CE78}" destId="{EB3BA6AD-6D63-4E8D-B579-E32CED35988E}" srcOrd="1" destOrd="0" presId="urn:microsoft.com/office/officeart/2005/8/layout/orgChart1"/>
    <dgm:cxn modelId="{BE2DD227-7CD6-44FC-B07C-2F4D3A14999B}" type="presParOf" srcId="{46773568-F3E2-4D98-9198-A72FC593CE78}" destId="{96074E88-0129-4F40-83B4-BB14056DDA2A}" srcOrd="2" destOrd="0" presId="urn:microsoft.com/office/officeart/2005/8/layout/orgChart1"/>
    <dgm:cxn modelId="{E92C9557-CDE2-47E6-B7B5-4B8562B57AFC}" type="presParOf" srcId="{209EFF4F-5BFB-4BA4-9CE8-23C967F2A868}" destId="{9443BA08-A29B-483E-B4F2-BECF4ACD8DFD}" srcOrd="12" destOrd="0" presId="urn:microsoft.com/office/officeart/2005/8/layout/orgChart1"/>
    <dgm:cxn modelId="{99A6334B-07E5-41A4-B2D6-52342845B420}" type="presParOf" srcId="{209EFF4F-5BFB-4BA4-9CE8-23C967F2A868}" destId="{C957BB77-D289-465A-81B8-0D85E619B217}" srcOrd="13" destOrd="0" presId="urn:microsoft.com/office/officeart/2005/8/layout/orgChart1"/>
    <dgm:cxn modelId="{1D0684E5-49AA-4D8F-87D8-61076F275347}" type="presParOf" srcId="{C957BB77-D289-465A-81B8-0D85E619B217}" destId="{60501068-A64C-4062-9E75-E4AF9D06EE86}" srcOrd="0" destOrd="0" presId="urn:microsoft.com/office/officeart/2005/8/layout/orgChart1"/>
    <dgm:cxn modelId="{B1DCF823-188B-4D1D-91EA-A42C84596C23}" type="presParOf" srcId="{60501068-A64C-4062-9E75-E4AF9D06EE86}" destId="{956422A2-F1F9-4B05-AA37-5BDCB13D8B96}" srcOrd="0" destOrd="0" presId="urn:microsoft.com/office/officeart/2005/8/layout/orgChart1"/>
    <dgm:cxn modelId="{E9E68CDE-DAC3-4D8D-8E31-5C55E7CD505F}" type="presParOf" srcId="{60501068-A64C-4062-9E75-E4AF9D06EE86}" destId="{727E71ED-1216-4007-92CE-DEED836DC65C}" srcOrd="1" destOrd="0" presId="urn:microsoft.com/office/officeart/2005/8/layout/orgChart1"/>
    <dgm:cxn modelId="{6507FA97-3971-467A-A573-C24CF95310E3}" type="presParOf" srcId="{C957BB77-D289-465A-81B8-0D85E619B217}" destId="{13185867-A218-41D7-8CB5-479FD0CEA4E2}" srcOrd="1" destOrd="0" presId="urn:microsoft.com/office/officeart/2005/8/layout/orgChart1"/>
    <dgm:cxn modelId="{FF4DD7AE-12DE-446F-B06B-797D0AEDD794}" type="presParOf" srcId="{C957BB77-D289-465A-81B8-0D85E619B217}" destId="{F1E68F10-88E3-4625-B872-79AE32EBBE61}" srcOrd="2" destOrd="0" presId="urn:microsoft.com/office/officeart/2005/8/layout/orgChart1"/>
    <dgm:cxn modelId="{492C2606-9DE6-4BB2-8E14-F7CAB06DE245}" type="presParOf" srcId="{7D79D038-D7F3-42C2-9D93-D3D35873E27A}" destId="{DCC53019-6C69-4AA4-AFBD-93FC610058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076669-C32F-4923-97DE-721AED55824F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A62B9A-AF3F-45F4-8C77-13FC131D20C5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Бизнес-интеграции</a:t>
          </a:r>
        </a:p>
      </dgm:t>
    </dgm:pt>
    <dgm:pt modelId="{03362CD1-8A0A-49ED-89D0-B05D6ED7F558}" type="parTrans" cxnId="{DF38046D-89DA-4F06-AB5F-02DC87F78B98}">
      <dgm:prSet/>
      <dgm:spPr/>
      <dgm:t>
        <a:bodyPr/>
        <a:lstStyle/>
        <a:p>
          <a:endParaRPr lang="ru-RU"/>
        </a:p>
      </dgm:t>
    </dgm:pt>
    <dgm:pt modelId="{C8DCE68F-7E9A-4741-AD3E-1821EF468BEE}" type="sibTrans" cxnId="{DF38046D-89DA-4F06-AB5F-02DC87F78B98}">
      <dgm:prSet/>
      <dgm:spPr/>
      <dgm:t>
        <a:bodyPr/>
        <a:lstStyle/>
        <a:p>
          <a:endParaRPr lang="ru-RU"/>
        </a:p>
      </dgm:t>
    </dgm:pt>
    <dgm:pt modelId="{52E37519-C52B-46C7-9F0D-D813E9F56E35}">
      <dgm:prSet phldrT="[Текст]"/>
      <dgm:spPr/>
      <dgm:t>
        <a:bodyPr/>
        <a:lstStyle/>
        <a:p>
          <a:r>
            <a:rPr lang="ru-RU" dirty="0"/>
            <a:t>Битрикс 24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6571E9-A634-4502-B0EE-6EEC8B710B25}" type="parTrans" cxnId="{8FEDA84A-BE49-417B-B545-E28B1FE3A70B}">
      <dgm:prSet/>
      <dgm:spPr/>
      <dgm:t>
        <a:bodyPr/>
        <a:lstStyle/>
        <a:p>
          <a:endParaRPr lang="ru-RU"/>
        </a:p>
      </dgm:t>
    </dgm:pt>
    <dgm:pt modelId="{99AF1E02-5778-406A-B758-AC2F73258CE7}" type="sibTrans" cxnId="{8FEDA84A-BE49-417B-B545-E28B1FE3A70B}">
      <dgm:prSet/>
      <dgm:spPr/>
      <dgm:t>
        <a:bodyPr/>
        <a:lstStyle/>
        <a:p>
          <a:endParaRPr lang="ru-RU"/>
        </a:p>
      </dgm:t>
    </dgm:pt>
    <dgm:pt modelId="{740A53C5-E713-44EA-BDB5-6F550CA174BE}">
      <dgm:prSet phldrT="[Текст]"/>
      <dgm:spPr/>
      <dgm:t>
        <a:bodyPr/>
        <a:lstStyle/>
        <a:p>
          <a:r>
            <a:rPr lang="ru-RU" dirty="0" err="1"/>
            <a:t>Jivo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4F7CDD-7408-49B2-9284-92BAE6E14A5F}" type="parTrans" cxnId="{2DA55A06-D5FA-4A96-A9CE-54D19431ADE4}">
      <dgm:prSet/>
      <dgm:spPr/>
      <dgm:t>
        <a:bodyPr/>
        <a:lstStyle/>
        <a:p>
          <a:endParaRPr lang="ru-RU"/>
        </a:p>
      </dgm:t>
    </dgm:pt>
    <dgm:pt modelId="{AA29D0D1-3866-4157-88C4-2C10E715DCCB}" type="sibTrans" cxnId="{2DA55A06-D5FA-4A96-A9CE-54D19431ADE4}">
      <dgm:prSet/>
      <dgm:spPr/>
      <dgm:t>
        <a:bodyPr/>
        <a:lstStyle/>
        <a:p>
          <a:endParaRPr lang="ru-RU"/>
        </a:p>
      </dgm:t>
    </dgm:pt>
    <dgm:pt modelId="{FDA496C2-8722-4C5C-B434-9D9B373B9251}">
      <dgm:prSet phldrT="[Текст]"/>
      <dgm:spPr/>
      <dgm:t>
        <a:bodyPr/>
        <a:lstStyle/>
        <a:p>
          <a:r>
            <a:rPr lang="ru-RU" dirty="0"/>
            <a:t>amoCRM (c помощью </a:t>
          </a:r>
          <a:r>
            <a:rPr lang="ru-RU" dirty="0" err="1"/>
            <a:t>Wazzup</a:t>
          </a:r>
          <a:r>
            <a:rPr lang="ru-RU" dirty="0"/>
            <a:t>)</a:t>
          </a:r>
        </a:p>
      </dgm:t>
    </dgm:pt>
    <dgm:pt modelId="{09464F03-A9E0-4FD0-B0C5-972237C0AEE9}" type="parTrans" cxnId="{DEF6EBFE-41F1-4012-A420-2CE75ADA8CBB}">
      <dgm:prSet/>
      <dgm:spPr/>
      <dgm:t>
        <a:bodyPr/>
        <a:lstStyle/>
        <a:p>
          <a:endParaRPr lang="ru-RU"/>
        </a:p>
      </dgm:t>
    </dgm:pt>
    <dgm:pt modelId="{E542F254-BABC-4174-B5D1-ADCD542C9B70}" type="sibTrans" cxnId="{DEF6EBFE-41F1-4012-A420-2CE75ADA8CBB}">
      <dgm:prSet/>
      <dgm:spPr/>
      <dgm:t>
        <a:bodyPr/>
        <a:lstStyle/>
        <a:p>
          <a:endParaRPr lang="ru-RU"/>
        </a:p>
      </dgm:t>
    </dgm:pt>
    <dgm:pt modelId="{1F8417F7-1DA5-4D07-BE22-913981D02F3F}">
      <dgm:prSet/>
      <dgm:spPr/>
      <dgm:t>
        <a:bodyPr/>
        <a:lstStyle/>
        <a:p>
          <a:r>
            <a:rPr lang="ru-RU" dirty="0" err="1"/>
            <a:t>Livetex</a:t>
          </a:r>
          <a:endParaRPr lang="ru-RU" dirty="0"/>
        </a:p>
      </dgm:t>
    </dgm:pt>
    <dgm:pt modelId="{70AD6889-7F39-40C2-944B-D6D046D1431A}" type="parTrans" cxnId="{D465C908-3E72-4A6D-B47E-983EA79507FA}">
      <dgm:prSet/>
      <dgm:spPr/>
      <dgm:t>
        <a:bodyPr/>
        <a:lstStyle/>
        <a:p>
          <a:endParaRPr lang="ru-RU"/>
        </a:p>
      </dgm:t>
    </dgm:pt>
    <dgm:pt modelId="{1D5CD6B1-1CBB-4747-9C05-3482E4B23078}" type="sibTrans" cxnId="{D465C908-3E72-4A6D-B47E-983EA79507FA}">
      <dgm:prSet/>
      <dgm:spPr/>
      <dgm:t>
        <a:bodyPr/>
        <a:lstStyle/>
        <a:p>
          <a:endParaRPr lang="ru-RU"/>
        </a:p>
      </dgm:t>
    </dgm:pt>
    <dgm:pt modelId="{D471E43F-D0FC-40C8-9C10-C757D3490062}">
      <dgm:prSet/>
      <dgm:spPr/>
      <dgm:t>
        <a:bodyPr/>
        <a:lstStyle/>
        <a:p>
          <a:r>
            <a:rPr lang="ru-RU" dirty="0" err="1"/>
            <a:t>Webim</a:t>
          </a:r>
          <a:endParaRPr lang="ru-RU" dirty="0"/>
        </a:p>
      </dgm:t>
    </dgm:pt>
    <dgm:pt modelId="{205D6C66-387F-400D-B7EC-F3CB4078B99A}" type="parTrans" cxnId="{274F661C-1E6D-42DC-A167-2A24522B3465}">
      <dgm:prSet/>
      <dgm:spPr/>
      <dgm:t>
        <a:bodyPr/>
        <a:lstStyle/>
        <a:p>
          <a:endParaRPr lang="ru-RU"/>
        </a:p>
      </dgm:t>
    </dgm:pt>
    <dgm:pt modelId="{C267DEE1-6152-40F2-A8B1-6E25A434E2D0}" type="sibTrans" cxnId="{274F661C-1E6D-42DC-A167-2A24522B3465}">
      <dgm:prSet/>
      <dgm:spPr/>
      <dgm:t>
        <a:bodyPr/>
        <a:lstStyle/>
        <a:p>
          <a:endParaRPr lang="ru-RU"/>
        </a:p>
      </dgm:t>
    </dgm:pt>
    <dgm:pt modelId="{FDCDA4D1-2DBD-4946-98E0-1F6D3A270554}">
      <dgm:prSet/>
      <dgm:spPr/>
      <dgm:t>
        <a:bodyPr/>
        <a:lstStyle/>
        <a:p>
          <a:r>
            <a:rPr lang="ru-RU" dirty="0"/>
            <a:t>Чат API</a:t>
          </a:r>
        </a:p>
      </dgm:t>
    </dgm:pt>
    <dgm:pt modelId="{43033FE6-B16C-4385-B187-CD6A2889F289}" type="parTrans" cxnId="{D05E5340-73CF-4862-818E-15EB0AAE38C6}">
      <dgm:prSet/>
      <dgm:spPr/>
      <dgm:t>
        <a:bodyPr/>
        <a:lstStyle/>
        <a:p>
          <a:endParaRPr lang="ru-RU"/>
        </a:p>
      </dgm:t>
    </dgm:pt>
    <dgm:pt modelId="{AB9D86EB-78FC-4719-87DC-AE0425122969}" type="sibTrans" cxnId="{D05E5340-73CF-4862-818E-15EB0AAE38C6}">
      <dgm:prSet/>
      <dgm:spPr/>
      <dgm:t>
        <a:bodyPr/>
        <a:lstStyle/>
        <a:p>
          <a:endParaRPr lang="ru-RU"/>
        </a:p>
      </dgm:t>
    </dgm:pt>
    <dgm:pt modelId="{27E0BCE5-35F2-479E-8AF0-E289FC7BD272}">
      <dgm:prSet/>
      <dgm:spPr/>
      <dgm:t>
        <a:bodyPr/>
        <a:lstStyle/>
        <a:p>
          <a:r>
            <a:rPr lang="ru-RU" dirty="0" err="1"/>
            <a:t>Calls</a:t>
          </a:r>
          <a:r>
            <a:rPr lang="ru-RU" dirty="0"/>
            <a:t> API</a:t>
          </a:r>
        </a:p>
      </dgm:t>
    </dgm:pt>
    <dgm:pt modelId="{0B15187D-BD93-4850-A729-DF0DA99CAD11}" type="parTrans" cxnId="{1D4EB546-D668-47BA-AFF1-349FB55A4A47}">
      <dgm:prSet/>
      <dgm:spPr/>
      <dgm:t>
        <a:bodyPr/>
        <a:lstStyle/>
        <a:p>
          <a:endParaRPr lang="ru-RU"/>
        </a:p>
      </dgm:t>
    </dgm:pt>
    <dgm:pt modelId="{97B6FC9A-0F30-4DCB-8040-8CF5A7CDC1CE}" type="sibTrans" cxnId="{1D4EB546-D668-47BA-AFF1-349FB55A4A47}">
      <dgm:prSet/>
      <dgm:spPr/>
      <dgm:t>
        <a:bodyPr/>
        <a:lstStyle/>
        <a:p>
          <a:endParaRPr lang="ru-RU"/>
        </a:p>
      </dgm:t>
    </dgm:pt>
    <dgm:pt modelId="{CAB95CE4-C91C-412B-8333-B39D1762DFC6}">
      <dgm:prSet/>
      <dgm:spPr/>
      <dgm:t>
        <a:bodyPr/>
        <a:lstStyle/>
        <a:p>
          <a:r>
            <a:rPr lang="ru-RU" dirty="0"/>
            <a:t>Открытые Линии Битрикс 24</a:t>
          </a:r>
        </a:p>
      </dgm:t>
    </dgm:pt>
    <dgm:pt modelId="{48830104-4661-420D-B0BC-FE7BA3DC2845}" type="parTrans" cxnId="{2235C2E4-13FB-4E7D-88E2-7CFD3898648C}">
      <dgm:prSet/>
      <dgm:spPr/>
      <dgm:t>
        <a:bodyPr/>
        <a:lstStyle/>
        <a:p>
          <a:endParaRPr lang="ru-RU"/>
        </a:p>
      </dgm:t>
    </dgm:pt>
    <dgm:pt modelId="{B0D7C180-3504-4102-8E88-71F67DEAC01B}" type="sibTrans" cxnId="{2235C2E4-13FB-4E7D-88E2-7CFD3898648C}">
      <dgm:prSet/>
      <dgm:spPr/>
      <dgm:t>
        <a:bodyPr/>
        <a:lstStyle/>
        <a:p>
          <a:endParaRPr lang="ru-RU"/>
        </a:p>
      </dgm:t>
    </dgm:pt>
    <dgm:pt modelId="{7A162B31-0DD3-4EF6-B843-D0A9CAEB4EC8}" type="pres">
      <dgm:prSet presAssocID="{EA076669-C32F-4923-97DE-721AED5582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79D038-D7F3-42C2-9D93-D3D35873E27A}" type="pres">
      <dgm:prSet presAssocID="{CFA62B9A-AF3F-45F4-8C77-13FC131D20C5}" presName="hierRoot1" presStyleCnt="0">
        <dgm:presLayoutVars>
          <dgm:hierBranch val="init"/>
        </dgm:presLayoutVars>
      </dgm:prSet>
      <dgm:spPr/>
    </dgm:pt>
    <dgm:pt modelId="{5BC28C2A-4569-4D45-B0F7-7C832AAEF6C8}" type="pres">
      <dgm:prSet presAssocID="{CFA62B9A-AF3F-45F4-8C77-13FC131D20C5}" presName="rootComposite1" presStyleCnt="0"/>
      <dgm:spPr/>
    </dgm:pt>
    <dgm:pt modelId="{4C0D4E7A-9C35-4426-8C0F-D38F81F63B5A}" type="pres">
      <dgm:prSet presAssocID="{CFA62B9A-AF3F-45F4-8C77-13FC131D20C5}" presName="rootText1" presStyleLbl="node0" presStyleIdx="0" presStyleCnt="1">
        <dgm:presLayoutVars>
          <dgm:chPref val="3"/>
        </dgm:presLayoutVars>
      </dgm:prSet>
      <dgm:spPr/>
    </dgm:pt>
    <dgm:pt modelId="{94B52535-425F-4195-A8B1-BE30A242CF4D}" type="pres">
      <dgm:prSet presAssocID="{CFA62B9A-AF3F-45F4-8C77-13FC131D20C5}" presName="rootConnector1" presStyleLbl="node1" presStyleIdx="0" presStyleCnt="0"/>
      <dgm:spPr/>
    </dgm:pt>
    <dgm:pt modelId="{209EFF4F-5BFB-4BA4-9CE8-23C967F2A868}" type="pres">
      <dgm:prSet presAssocID="{CFA62B9A-AF3F-45F4-8C77-13FC131D20C5}" presName="hierChild2" presStyleCnt="0"/>
      <dgm:spPr/>
    </dgm:pt>
    <dgm:pt modelId="{8EDA355A-DB69-4E53-82C0-C3AE5AFE5731}" type="pres">
      <dgm:prSet presAssocID="{E96571E9-A634-4502-B0EE-6EEC8B710B25}" presName="Name37" presStyleLbl="parChTrans1D2" presStyleIdx="0" presStyleCnt="8"/>
      <dgm:spPr/>
    </dgm:pt>
    <dgm:pt modelId="{B51415E2-B896-4D2F-BEC6-0E928A6E33A8}" type="pres">
      <dgm:prSet presAssocID="{52E37519-C52B-46C7-9F0D-D813E9F56E35}" presName="hierRoot2" presStyleCnt="0">
        <dgm:presLayoutVars>
          <dgm:hierBranch val="init"/>
        </dgm:presLayoutVars>
      </dgm:prSet>
      <dgm:spPr/>
    </dgm:pt>
    <dgm:pt modelId="{EC035225-80D1-4457-9382-3D0339061A48}" type="pres">
      <dgm:prSet presAssocID="{52E37519-C52B-46C7-9F0D-D813E9F56E35}" presName="rootComposite" presStyleCnt="0"/>
      <dgm:spPr/>
    </dgm:pt>
    <dgm:pt modelId="{41790BCF-88BE-494E-97C4-E45B527EF53A}" type="pres">
      <dgm:prSet presAssocID="{52E37519-C52B-46C7-9F0D-D813E9F56E35}" presName="rootText" presStyleLbl="node2" presStyleIdx="0" presStyleCnt="8">
        <dgm:presLayoutVars>
          <dgm:chPref val="3"/>
        </dgm:presLayoutVars>
      </dgm:prSet>
      <dgm:spPr/>
    </dgm:pt>
    <dgm:pt modelId="{42471AEA-4D7A-44DA-B5EA-961FF23D81E4}" type="pres">
      <dgm:prSet presAssocID="{52E37519-C52B-46C7-9F0D-D813E9F56E35}" presName="rootConnector" presStyleLbl="node2" presStyleIdx="0" presStyleCnt="8"/>
      <dgm:spPr/>
    </dgm:pt>
    <dgm:pt modelId="{16802D8E-07EC-43BB-AD7E-8B20666E27F1}" type="pres">
      <dgm:prSet presAssocID="{52E37519-C52B-46C7-9F0D-D813E9F56E35}" presName="hierChild4" presStyleCnt="0"/>
      <dgm:spPr/>
    </dgm:pt>
    <dgm:pt modelId="{8AAAA658-E76C-463E-9B7F-447295199F3A}" type="pres">
      <dgm:prSet presAssocID="{52E37519-C52B-46C7-9F0D-D813E9F56E35}" presName="hierChild5" presStyleCnt="0"/>
      <dgm:spPr/>
    </dgm:pt>
    <dgm:pt modelId="{618FADED-DD69-4391-BACD-1494656AD65B}" type="pres">
      <dgm:prSet presAssocID="{DC4F7CDD-7408-49B2-9284-92BAE6E14A5F}" presName="Name37" presStyleLbl="parChTrans1D2" presStyleIdx="1" presStyleCnt="8"/>
      <dgm:spPr/>
    </dgm:pt>
    <dgm:pt modelId="{CF5C47F0-A400-425C-8D4A-44BCF7A0D999}" type="pres">
      <dgm:prSet presAssocID="{740A53C5-E713-44EA-BDB5-6F550CA174BE}" presName="hierRoot2" presStyleCnt="0">
        <dgm:presLayoutVars>
          <dgm:hierBranch val="init"/>
        </dgm:presLayoutVars>
      </dgm:prSet>
      <dgm:spPr/>
    </dgm:pt>
    <dgm:pt modelId="{437E3EBA-28B6-4D46-9C31-38EC89464634}" type="pres">
      <dgm:prSet presAssocID="{740A53C5-E713-44EA-BDB5-6F550CA174BE}" presName="rootComposite" presStyleCnt="0"/>
      <dgm:spPr/>
    </dgm:pt>
    <dgm:pt modelId="{338A1AE3-D5D8-4D7E-A660-207071526BFE}" type="pres">
      <dgm:prSet presAssocID="{740A53C5-E713-44EA-BDB5-6F550CA174BE}" presName="rootText" presStyleLbl="node2" presStyleIdx="1" presStyleCnt="8">
        <dgm:presLayoutVars>
          <dgm:chPref val="3"/>
        </dgm:presLayoutVars>
      </dgm:prSet>
      <dgm:spPr/>
    </dgm:pt>
    <dgm:pt modelId="{B7939D81-3521-4FBA-BB72-F1AAE7AC3146}" type="pres">
      <dgm:prSet presAssocID="{740A53C5-E713-44EA-BDB5-6F550CA174BE}" presName="rootConnector" presStyleLbl="node2" presStyleIdx="1" presStyleCnt="8"/>
      <dgm:spPr/>
    </dgm:pt>
    <dgm:pt modelId="{A1284C26-D579-4E43-B080-F400EC6467DC}" type="pres">
      <dgm:prSet presAssocID="{740A53C5-E713-44EA-BDB5-6F550CA174BE}" presName="hierChild4" presStyleCnt="0"/>
      <dgm:spPr/>
    </dgm:pt>
    <dgm:pt modelId="{1CB863BB-2854-4207-BFF4-B3FCADB19314}" type="pres">
      <dgm:prSet presAssocID="{740A53C5-E713-44EA-BDB5-6F550CA174BE}" presName="hierChild5" presStyleCnt="0"/>
      <dgm:spPr/>
    </dgm:pt>
    <dgm:pt modelId="{62921BE7-D9C4-4017-9272-DA697E54D3A3}" type="pres">
      <dgm:prSet presAssocID="{09464F03-A9E0-4FD0-B0C5-972237C0AEE9}" presName="Name37" presStyleLbl="parChTrans1D2" presStyleIdx="2" presStyleCnt="8"/>
      <dgm:spPr/>
    </dgm:pt>
    <dgm:pt modelId="{61D619C2-7F87-4EF9-ABFD-B7CA8E10B431}" type="pres">
      <dgm:prSet presAssocID="{FDA496C2-8722-4C5C-B434-9D9B373B9251}" presName="hierRoot2" presStyleCnt="0">
        <dgm:presLayoutVars>
          <dgm:hierBranch val="init"/>
        </dgm:presLayoutVars>
      </dgm:prSet>
      <dgm:spPr/>
    </dgm:pt>
    <dgm:pt modelId="{36EDE738-3378-4BBA-9AAA-31A54C7C59EA}" type="pres">
      <dgm:prSet presAssocID="{FDA496C2-8722-4C5C-B434-9D9B373B9251}" presName="rootComposite" presStyleCnt="0"/>
      <dgm:spPr/>
    </dgm:pt>
    <dgm:pt modelId="{87A0CFAC-A76B-46F9-BCBE-F7BBF137A244}" type="pres">
      <dgm:prSet presAssocID="{FDA496C2-8722-4C5C-B434-9D9B373B9251}" presName="rootText" presStyleLbl="node2" presStyleIdx="2" presStyleCnt="8">
        <dgm:presLayoutVars>
          <dgm:chPref val="3"/>
        </dgm:presLayoutVars>
      </dgm:prSet>
      <dgm:spPr/>
    </dgm:pt>
    <dgm:pt modelId="{E6E9CE30-C9B3-4DE5-92F7-ECEB1953107C}" type="pres">
      <dgm:prSet presAssocID="{FDA496C2-8722-4C5C-B434-9D9B373B9251}" presName="rootConnector" presStyleLbl="node2" presStyleIdx="2" presStyleCnt="8"/>
      <dgm:spPr/>
    </dgm:pt>
    <dgm:pt modelId="{AC119301-7544-46E9-B2F2-6580B91EEBCA}" type="pres">
      <dgm:prSet presAssocID="{FDA496C2-8722-4C5C-B434-9D9B373B9251}" presName="hierChild4" presStyleCnt="0"/>
      <dgm:spPr/>
    </dgm:pt>
    <dgm:pt modelId="{FC3623DA-AEB4-461F-BB5B-7CB388DE041C}" type="pres">
      <dgm:prSet presAssocID="{FDA496C2-8722-4C5C-B434-9D9B373B9251}" presName="hierChild5" presStyleCnt="0"/>
      <dgm:spPr/>
    </dgm:pt>
    <dgm:pt modelId="{FDBBACA5-6816-4D38-AB91-AFD8BE9EE019}" type="pres">
      <dgm:prSet presAssocID="{70AD6889-7F39-40C2-944B-D6D046D1431A}" presName="Name37" presStyleLbl="parChTrans1D2" presStyleIdx="3" presStyleCnt="8"/>
      <dgm:spPr/>
    </dgm:pt>
    <dgm:pt modelId="{425B6B10-E0E6-4545-B8B9-1F0386E0547B}" type="pres">
      <dgm:prSet presAssocID="{1F8417F7-1DA5-4D07-BE22-913981D02F3F}" presName="hierRoot2" presStyleCnt="0">
        <dgm:presLayoutVars>
          <dgm:hierBranch val="init"/>
        </dgm:presLayoutVars>
      </dgm:prSet>
      <dgm:spPr/>
    </dgm:pt>
    <dgm:pt modelId="{4C2F4D4F-9BBB-4A81-A0D5-29C10A89BFBC}" type="pres">
      <dgm:prSet presAssocID="{1F8417F7-1DA5-4D07-BE22-913981D02F3F}" presName="rootComposite" presStyleCnt="0"/>
      <dgm:spPr/>
    </dgm:pt>
    <dgm:pt modelId="{A407CE55-6192-4E66-82C9-6CDEDC42A706}" type="pres">
      <dgm:prSet presAssocID="{1F8417F7-1DA5-4D07-BE22-913981D02F3F}" presName="rootText" presStyleLbl="node2" presStyleIdx="3" presStyleCnt="8">
        <dgm:presLayoutVars>
          <dgm:chPref val="3"/>
        </dgm:presLayoutVars>
      </dgm:prSet>
      <dgm:spPr/>
    </dgm:pt>
    <dgm:pt modelId="{DA42AA1E-8ECE-469A-BCD9-8D1CEF39156D}" type="pres">
      <dgm:prSet presAssocID="{1F8417F7-1DA5-4D07-BE22-913981D02F3F}" presName="rootConnector" presStyleLbl="node2" presStyleIdx="3" presStyleCnt="8"/>
      <dgm:spPr/>
    </dgm:pt>
    <dgm:pt modelId="{22A27F4C-9E61-4363-861C-6479F47A08B1}" type="pres">
      <dgm:prSet presAssocID="{1F8417F7-1DA5-4D07-BE22-913981D02F3F}" presName="hierChild4" presStyleCnt="0"/>
      <dgm:spPr/>
    </dgm:pt>
    <dgm:pt modelId="{9925AFDE-BAC1-4079-8A33-C7E2B42613D5}" type="pres">
      <dgm:prSet presAssocID="{1F8417F7-1DA5-4D07-BE22-913981D02F3F}" presName="hierChild5" presStyleCnt="0"/>
      <dgm:spPr/>
    </dgm:pt>
    <dgm:pt modelId="{5A03F458-8F62-4630-8968-3538E31D52DD}" type="pres">
      <dgm:prSet presAssocID="{205D6C66-387F-400D-B7EC-F3CB4078B99A}" presName="Name37" presStyleLbl="parChTrans1D2" presStyleIdx="4" presStyleCnt="8"/>
      <dgm:spPr/>
    </dgm:pt>
    <dgm:pt modelId="{84C5B577-5791-4C0A-A820-9968D5DA7D0A}" type="pres">
      <dgm:prSet presAssocID="{D471E43F-D0FC-40C8-9C10-C757D3490062}" presName="hierRoot2" presStyleCnt="0">
        <dgm:presLayoutVars>
          <dgm:hierBranch val="init"/>
        </dgm:presLayoutVars>
      </dgm:prSet>
      <dgm:spPr/>
    </dgm:pt>
    <dgm:pt modelId="{9AC5333F-C0EA-48DA-A458-378AC49F56B4}" type="pres">
      <dgm:prSet presAssocID="{D471E43F-D0FC-40C8-9C10-C757D3490062}" presName="rootComposite" presStyleCnt="0"/>
      <dgm:spPr/>
    </dgm:pt>
    <dgm:pt modelId="{6C82A954-B303-4D3D-94DF-0188010751A5}" type="pres">
      <dgm:prSet presAssocID="{D471E43F-D0FC-40C8-9C10-C757D3490062}" presName="rootText" presStyleLbl="node2" presStyleIdx="4" presStyleCnt="8">
        <dgm:presLayoutVars>
          <dgm:chPref val="3"/>
        </dgm:presLayoutVars>
      </dgm:prSet>
      <dgm:spPr/>
    </dgm:pt>
    <dgm:pt modelId="{6D417856-EA91-454F-B610-67FE2DE165A8}" type="pres">
      <dgm:prSet presAssocID="{D471E43F-D0FC-40C8-9C10-C757D3490062}" presName="rootConnector" presStyleLbl="node2" presStyleIdx="4" presStyleCnt="8"/>
      <dgm:spPr/>
    </dgm:pt>
    <dgm:pt modelId="{CA437537-AD47-4799-B6AC-4C14CC90562B}" type="pres">
      <dgm:prSet presAssocID="{D471E43F-D0FC-40C8-9C10-C757D3490062}" presName="hierChild4" presStyleCnt="0"/>
      <dgm:spPr/>
    </dgm:pt>
    <dgm:pt modelId="{5634191E-BA89-4E14-82CA-45A5B155C0FA}" type="pres">
      <dgm:prSet presAssocID="{D471E43F-D0FC-40C8-9C10-C757D3490062}" presName="hierChild5" presStyleCnt="0"/>
      <dgm:spPr/>
    </dgm:pt>
    <dgm:pt modelId="{97E48D84-436C-4855-9FF2-DD9764F27E8C}" type="pres">
      <dgm:prSet presAssocID="{43033FE6-B16C-4385-B187-CD6A2889F289}" presName="Name37" presStyleLbl="parChTrans1D2" presStyleIdx="5" presStyleCnt="8"/>
      <dgm:spPr/>
    </dgm:pt>
    <dgm:pt modelId="{46773568-F3E2-4D98-9198-A72FC593CE78}" type="pres">
      <dgm:prSet presAssocID="{FDCDA4D1-2DBD-4946-98E0-1F6D3A270554}" presName="hierRoot2" presStyleCnt="0">
        <dgm:presLayoutVars>
          <dgm:hierBranch val="init"/>
        </dgm:presLayoutVars>
      </dgm:prSet>
      <dgm:spPr/>
    </dgm:pt>
    <dgm:pt modelId="{FB944020-B1BA-485E-ABBE-A4B3808EE108}" type="pres">
      <dgm:prSet presAssocID="{FDCDA4D1-2DBD-4946-98E0-1F6D3A270554}" presName="rootComposite" presStyleCnt="0"/>
      <dgm:spPr/>
    </dgm:pt>
    <dgm:pt modelId="{75A7E275-A237-4961-BB86-36FE0CE8AEAB}" type="pres">
      <dgm:prSet presAssocID="{FDCDA4D1-2DBD-4946-98E0-1F6D3A270554}" presName="rootText" presStyleLbl="node2" presStyleIdx="5" presStyleCnt="8">
        <dgm:presLayoutVars>
          <dgm:chPref val="3"/>
        </dgm:presLayoutVars>
      </dgm:prSet>
      <dgm:spPr/>
    </dgm:pt>
    <dgm:pt modelId="{F29FBFA8-D58F-46E9-A837-98B86F673F70}" type="pres">
      <dgm:prSet presAssocID="{FDCDA4D1-2DBD-4946-98E0-1F6D3A270554}" presName="rootConnector" presStyleLbl="node2" presStyleIdx="5" presStyleCnt="8"/>
      <dgm:spPr/>
    </dgm:pt>
    <dgm:pt modelId="{EB3BA6AD-6D63-4E8D-B579-E32CED35988E}" type="pres">
      <dgm:prSet presAssocID="{FDCDA4D1-2DBD-4946-98E0-1F6D3A270554}" presName="hierChild4" presStyleCnt="0"/>
      <dgm:spPr/>
    </dgm:pt>
    <dgm:pt modelId="{96074E88-0129-4F40-83B4-BB14056DDA2A}" type="pres">
      <dgm:prSet presAssocID="{FDCDA4D1-2DBD-4946-98E0-1F6D3A270554}" presName="hierChild5" presStyleCnt="0"/>
      <dgm:spPr/>
    </dgm:pt>
    <dgm:pt modelId="{9443BA08-A29B-483E-B4F2-BECF4ACD8DFD}" type="pres">
      <dgm:prSet presAssocID="{0B15187D-BD93-4850-A729-DF0DA99CAD11}" presName="Name37" presStyleLbl="parChTrans1D2" presStyleIdx="6" presStyleCnt="8"/>
      <dgm:spPr/>
    </dgm:pt>
    <dgm:pt modelId="{C957BB77-D289-465A-81B8-0D85E619B217}" type="pres">
      <dgm:prSet presAssocID="{27E0BCE5-35F2-479E-8AF0-E289FC7BD272}" presName="hierRoot2" presStyleCnt="0">
        <dgm:presLayoutVars>
          <dgm:hierBranch val="init"/>
        </dgm:presLayoutVars>
      </dgm:prSet>
      <dgm:spPr/>
    </dgm:pt>
    <dgm:pt modelId="{60501068-A64C-4062-9E75-E4AF9D06EE86}" type="pres">
      <dgm:prSet presAssocID="{27E0BCE5-35F2-479E-8AF0-E289FC7BD272}" presName="rootComposite" presStyleCnt="0"/>
      <dgm:spPr/>
    </dgm:pt>
    <dgm:pt modelId="{956422A2-F1F9-4B05-AA37-5BDCB13D8B96}" type="pres">
      <dgm:prSet presAssocID="{27E0BCE5-35F2-479E-8AF0-E289FC7BD272}" presName="rootText" presStyleLbl="node2" presStyleIdx="6" presStyleCnt="8">
        <dgm:presLayoutVars>
          <dgm:chPref val="3"/>
        </dgm:presLayoutVars>
      </dgm:prSet>
      <dgm:spPr/>
    </dgm:pt>
    <dgm:pt modelId="{727E71ED-1216-4007-92CE-DEED836DC65C}" type="pres">
      <dgm:prSet presAssocID="{27E0BCE5-35F2-479E-8AF0-E289FC7BD272}" presName="rootConnector" presStyleLbl="node2" presStyleIdx="6" presStyleCnt="8"/>
      <dgm:spPr/>
    </dgm:pt>
    <dgm:pt modelId="{13185867-A218-41D7-8CB5-479FD0CEA4E2}" type="pres">
      <dgm:prSet presAssocID="{27E0BCE5-35F2-479E-8AF0-E289FC7BD272}" presName="hierChild4" presStyleCnt="0"/>
      <dgm:spPr/>
    </dgm:pt>
    <dgm:pt modelId="{F1E68F10-88E3-4625-B872-79AE32EBBE61}" type="pres">
      <dgm:prSet presAssocID="{27E0BCE5-35F2-479E-8AF0-E289FC7BD272}" presName="hierChild5" presStyleCnt="0"/>
      <dgm:spPr/>
    </dgm:pt>
    <dgm:pt modelId="{8197E149-4A14-4F7A-9EBA-B220E617EDD4}" type="pres">
      <dgm:prSet presAssocID="{48830104-4661-420D-B0BC-FE7BA3DC2845}" presName="Name37" presStyleLbl="parChTrans1D2" presStyleIdx="7" presStyleCnt="8"/>
      <dgm:spPr/>
    </dgm:pt>
    <dgm:pt modelId="{717D1151-9A3B-4186-8DE3-CE69D2B7787B}" type="pres">
      <dgm:prSet presAssocID="{CAB95CE4-C91C-412B-8333-B39D1762DFC6}" presName="hierRoot2" presStyleCnt="0">
        <dgm:presLayoutVars>
          <dgm:hierBranch val="init"/>
        </dgm:presLayoutVars>
      </dgm:prSet>
      <dgm:spPr/>
    </dgm:pt>
    <dgm:pt modelId="{91151253-4476-4237-9587-0FC5E02E683F}" type="pres">
      <dgm:prSet presAssocID="{CAB95CE4-C91C-412B-8333-B39D1762DFC6}" presName="rootComposite" presStyleCnt="0"/>
      <dgm:spPr/>
    </dgm:pt>
    <dgm:pt modelId="{06851E87-9E9D-409A-BF57-C1014CA077F3}" type="pres">
      <dgm:prSet presAssocID="{CAB95CE4-C91C-412B-8333-B39D1762DFC6}" presName="rootText" presStyleLbl="node2" presStyleIdx="7" presStyleCnt="8">
        <dgm:presLayoutVars>
          <dgm:chPref val="3"/>
        </dgm:presLayoutVars>
      </dgm:prSet>
      <dgm:spPr/>
    </dgm:pt>
    <dgm:pt modelId="{4D998A8D-B885-4D27-AB9B-D2DDB36A80F9}" type="pres">
      <dgm:prSet presAssocID="{CAB95CE4-C91C-412B-8333-B39D1762DFC6}" presName="rootConnector" presStyleLbl="node2" presStyleIdx="7" presStyleCnt="8"/>
      <dgm:spPr/>
    </dgm:pt>
    <dgm:pt modelId="{7052EC31-6FFD-4498-89D0-F54867370BA2}" type="pres">
      <dgm:prSet presAssocID="{CAB95CE4-C91C-412B-8333-B39D1762DFC6}" presName="hierChild4" presStyleCnt="0"/>
      <dgm:spPr/>
    </dgm:pt>
    <dgm:pt modelId="{8E26ED84-8AD5-432D-96F2-00A0095A1460}" type="pres">
      <dgm:prSet presAssocID="{CAB95CE4-C91C-412B-8333-B39D1762DFC6}" presName="hierChild5" presStyleCnt="0"/>
      <dgm:spPr/>
    </dgm:pt>
    <dgm:pt modelId="{DCC53019-6C69-4AA4-AFBD-93FC61005807}" type="pres">
      <dgm:prSet presAssocID="{CFA62B9A-AF3F-45F4-8C77-13FC131D20C5}" presName="hierChild3" presStyleCnt="0"/>
      <dgm:spPr/>
    </dgm:pt>
  </dgm:ptLst>
  <dgm:cxnLst>
    <dgm:cxn modelId="{53FCC304-C4FF-429B-8426-A2AE5C66FEDC}" type="presOf" srcId="{740A53C5-E713-44EA-BDB5-6F550CA174BE}" destId="{338A1AE3-D5D8-4D7E-A660-207071526BFE}" srcOrd="0" destOrd="0" presId="urn:microsoft.com/office/officeart/2005/8/layout/orgChart1"/>
    <dgm:cxn modelId="{844F5106-32EE-4C8F-8561-826ADB47BA1C}" type="presOf" srcId="{205D6C66-387F-400D-B7EC-F3CB4078B99A}" destId="{5A03F458-8F62-4630-8968-3538E31D52DD}" srcOrd="0" destOrd="0" presId="urn:microsoft.com/office/officeart/2005/8/layout/orgChart1"/>
    <dgm:cxn modelId="{2DA55A06-D5FA-4A96-A9CE-54D19431ADE4}" srcId="{CFA62B9A-AF3F-45F4-8C77-13FC131D20C5}" destId="{740A53C5-E713-44EA-BDB5-6F550CA174BE}" srcOrd="1" destOrd="0" parTransId="{DC4F7CDD-7408-49B2-9284-92BAE6E14A5F}" sibTransId="{AA29D0D1-3866-4157-88C4-2C10E715DCCB}"/>
    <dgm:cxn modelId="{D465C908-3E72-4A6D-B47E-983EA79507FA}" srcId="{CFA62B9A-AF3F-45F4-8C77-13FC131D20C5}" destId="{1F8417F7-1DA5-4D07-BE22-913981D02F3F}" srcOrd="3" destOrd="0" parTransId="{70AD6889-7F39-40C2-944B-D6D046D1431A}" sibTransId="{1D5CD6B1-1CBB-4747-9C05-3482E4B23078}"/>
    <dgm:cxn modelId="{2EE1A80C-2284-4858-B285-C3FD4865FDC8}" type="presOf" srcId="{48830104-4661-420D-B0BC-FE7BA3DC2845}" destId="{8197E149-4A14-4F7A-9EBA-B220E617EDD4}" srcOrd="0" destOrd="0" presId="urn:microsoft.com/office/officeart/2005/8/layout/orgChart1"/>
    <dgm:cxn modelId="{274F661C-1E6D-42DC-A167-2A24522B3465}" srcId="{CFA62B9A-AF3F-45F4-8C77-13FC131D20C5}" destId="{D471E43F-D0FC-40C8-9C10-C757D3490062}" srcOrd="4" destOrd="0" parTransId="{205D6C66-387F-400D-B7EC-F3CB4078B99A}" sibTransId="{C267DEE1-6152-40F2-A8B1-6E25A434E2D0}"/>
    <dgm:cxn modelId="{708A8E1C-AD40-403D-B44E-3D1597258F1C}" type="presOf" srcId="{D471E43F-D0FC-40C8-9C10-C757D3490062}" destId="{6C82A954-B303-4D3D-94DF-0188010751A5}" srcOrd="0" destOrd="0" presId="urn:microsoft.com/office/officeart/2005/8/layout/orgChart1"/>
    <dgm:cxn modelId="{0C40011F-A810-42A3-B571-8FD088AA2AA5}" type="presOf" srcId="{27E0BCE5-35F2-479E-8AF0-E289FC7BD272}" destId="{956422A2-F1F9-4B05-AA37-5BDCB13D8B96}" srcOrd="0" destOrd="0" presId="urn:microsoft.com/office/officeart/2005/8/layout/orgChart1"/>
    <dgm:cxn modelId="{AF2CFC22-BEF6-445D-8BF5-F4FB62329157}" type="presOf" srcId="{CAB95CE4-C91C-412B-8333-B39D1762DFC6}" destId="{06851E87-9E9D-409A-BF57-C1014CA077F3}" srcOrd="0" destOrd="0" presId="urn:microsoft.com/office/officeart/2005/8/layout/orgChart1"/>
    <dgm:cxn modelId="{24850936-C87F-4C20-B6E8-2175A5B38555}" type="presOf" srcId="{FDCDA4D1-2DBD-4946-98E0-1F6D3A270554}" destId="{F29FBFA8-D58F-46E9-A837-98B86F673F70}" srcOrd="1" destOrd="0" presId="urn:microsoft.com/office/officeart/2005/8/layout/orgChart1"/>
    <dgm:cxn modelId="{D05E5340-73CF-4862-818E-15EB0AAE38C6}" srcId="{CFA62B9A-AF3F-45F4-8C77-13FC131D20C5}" destId="{FDCDA4D1-2DBD-4946-98E0-1F6D3A270554}" srcOrd="5" destOrd="0" parTransId="{43033FE6-B16C-4385-B187-CD6A2889F289}" sibTransId="{AB9D86EB-78FC-4719-87DC-AE0425122969}"/>
    <dgm:cxn modelId="{158B5D43-3BBB-4F8E-8872-D4653E94A310}" type="presOf" srcId="{CFA62B9A-AF3F-45F4-8C77-13FC131D20C5}" destId="{94B52535-425F-4195-A8B1-BE30A242CF4D}" srcOrd="1" destOrd="0" presId="urn:microsoft.com/office/officeart/2005/8/layout/orgChart1"/>
    <dgm:cxn modelId="{1D4EB546-D668-47BA-AFF1-349FB55A4A47}" srcId="{CFA62B9A-AF3F-45F4-8C77-13FC131D20C5}" destId="{27E0BCE5-35F2-479E-8AF0-E289FC7BD272}" srcOrd="6" destOrd="0" parTransId="{0B15187D-BD93-4850-A729-DF0DA99CAD11}" sibTransId="{97B6FC9A-0F30-4DCB-8040-8CF5A7CDC1CE}"/>
    <dgm:cxn modelId="{8FEDA84A-BE49-417B-B545-E28B1FE3A70B}" srcId="{CFA62B9A-AF3F-45F4-8C77-13FC131D20C5}" destId="{52E37519-C52B-46C7-9F0D-D813E9F56E35}" srcOrd="0" destOrd="0" parTransId="{E96571E9-A634-4502-B0EE-6EEC8B710B25}" sibTransId="{99AF1E02-5778-406A-B758-AC2F73258CE7}"/>
    <dgm:cxn modelId="{DF38046D-89DA-4F06-AB5F-02DC87F78B98}" srcId="{EA076669-C32F-4923-97DE-721AED55824F}" destId="{CFA62B9A-AF3F-45F4-8C77-13FC131D20C5}" srcOrd="0" destOrd="0" parTransId="{03362CD1-8A0A-49ED-89D0-B05D6ED7F558}" sibTransId="{C8DCE68F-7E9A-4741-AD3E-1821EF468BEE}"/>
    <dgm:cxn modelId="{C6361052-62FC-4225-9390-B2DAB2458879}" type="presOf" srcId="{EA076669-C32F-4923-97DE-721AED55824F}" destId="{7A162B31-0DD3-4EF6-B843-D0A9CAEB4EC8}" srcOrd="0" destOrd="0" presId="urn:microsoft.com/office/officeart/2005/8/layout/orgChart1"/>
    <dgm:cxn modelId="{9E2AF754-1700-44CC-B7A9-6B181ACD81BA}" type="presOf" srcId="{740A53C5-E713-44EA-BDB5-6F550CA174BE}" destId="{B7939D81-3521-4FBA-BB72-F1AAE7AC3146}" srcOrd="1" destOrd="0" presId="urn:microsoft.com/office/officeart/2005/8/layout/orgChart1"/>
    <dgm:cxn modelId="{D3C2367E-0639-4C3D-B42A-B6B1E0EA41B1}" type="presOf" srcId="{FDCDA4D1-2DBD-4946-98E0-1F6D3A270554}" destId="{75A7E275-A237-4961-BB86-36FE0CE8AEAB}" srcOrd="0" destOrd="0" presId="urn:microsoft.com/office/officeart/2005/8/layout/orgChart1"/>
    <dgm:cxn modelId="{0014DB8C-AE61-4892-8A57-493F20CF9546}" type="presOf" srcId="{0B15187D-BD93-4850-A729-DF0DA99CAD11}" destId="{9443BA08-A29B-483E-B4F2-BECF4ACD8DFD}" srcOrd="0" destOrd="0" presId="urn:microsoft.com/office/officeart/2005/8/layout/orgChart1"/>
    <dgm:cxn modelId="{F1FA878D-9240-4AD5-845A-E3B2F56B3CB5}" type="presOf" srcId="{FDA496C2-8722-4C5C-B434-9D9B373B9251}" destId="{87A0CFAC-A76B-46F9-BCBE-F7BBF137A244}" srcOrd="0" destOrd="0" presId="urn:microsoft.com/office/officeart/2005/8/layout/orgChart1"/>
    <dgm:cxn modelId="{F7BBEE95-546E-4C21-8C51-5981A418B7A7}" type="presOf" srcId="{27E0BCE5-35F2-479E-8AF0-E289FC7BD272}" destId="{727E71ED-1216-4007-92CE-DEED836DC65C}" srcOrd="1" destOrd="0" presId="urn:microsoft.com/office/officeart/2005/8/layout/orgChart1"/>
    <dgm:cxn modelId="{5B2F2199-23E4-4CCF-A403-4FD62294136C}" type="presOf" srcId="{52E37519-C52B-46C7-9F0D-D813E9F56E35}" destId="{42471AEA-4D7A-44DA-B5EA-961FF23D81E4}" srcOrd="1" destOrd="0" presId="urn:microsoft.com/office/officeart/2005/8/layout/orgChart1"/>
    <dgm:cxn modelId="{3658EE99-D9C4-4571-836E-D52558715380}" type="presOf" srcId="{09464F03-A9E0-4FD0-B0C5-972237C0AEE9}" destId="{62921BE7-D9C4-4017-9272-DA697E54D3A3}" srcOrd="0" destOrd="0" presId="urn:microsoft.com/office/officeart/2005/8/layout/orgChart1"/>
    <dgm:cxn modelId="{F32B9DA1-D1AF-4EE8-8157-02689671EE64}" type="presOf" srcId="{43033FE6-B16C-4385-B187-CD6A2889F289}" destId="{97E48D84-436C-4855-9FF2-DD9764F27E8C}" srcOrd="0" destOrd="0" presId="urn:microsoft.com/office/officeart/2005/8/layout/orgChart1"/>
    <dgm:cxn modelId="{CAF609A2-DF30-4C45-9086-C8E8AF50FEB8}" type="presOf" srcId="{CAB95CE4-C91C-412B-8333-B39D1762DFC6}" destId="{4D998A8D-B885-4D27-AB9B-D2DDB36A80F9}" srcOrd="1" destOrd="0" presId="urn:microsoft.com/office/officeart/2005/8/layout/orgChart1"/>
    <dgm:cxn modelId="{DB7604A9-8EBF-4F54-BD35-E9AEE0F44B97}" type="presOf" srcId="{1F8417F7-1DA5-4D07-BE22-913981D02F3F}" destId="{DA42AA1E-8ECE-469A-BCD9-8D1CEF39156D}" srcOrd="1" destOrd="0" presId="urn:microsoft.com/office/officeart/2005/8/layout/orgChart1"/>
    <dgm:cxn modelId="{ACB483B2-91E6-4B36-940F-F41265C25DAB}" type="presOf" srcId="{FDA496C2-8722-4C5C-B434-9D9B373B9251}" destId="{E6E9CE30-C9B3-4DE5-92F7-ECEB1953107C}" srcOrd="1" destOrd="0" presId="urn:microsoft.com/office/officeart/2005/8/layout/orgChart1"/>
    <dgm:cxn modelId="{7C2D5BBC-1624-40F7-8535-2840DC21DE50}" type="presOf" srcId="{D471E43F-D0FC-40C8-9C10-C757D3490062}" destId="{6D417856-EA91-454F-B610-67FE2DE165A8}" srcOrd="1" destOrd="0" presId="urn:microsoft.com/office/officeart/2005/8/layout/orgChart1"/>
    <dgm:cxn modelId="{697AFCC8-3895-436B-94BA-F8B1DB3585E1}" type="presOf" srcId="{52E37519-C52B-46C7-9F0D-D813E9F56E35}" destId="{41790BCF-88BE-494E-97C4-E45B527EF53A}" srcOrd="0" destOrd="0" presId="urn:microsoft.com/office/officeart/2005/8/layout/orgChart1"/>
    <dgm:cxn modelId="{00A626CB-C12A-4091-AEC8-F8CDF01075A9}" type="presOf" srcId="{1F8417F7-1DA5-4D07-BE22-913981D02F3F}" destId="{A407CE55-6192-4E66-82C9-6CDEDC42A706}" srcOrd="0" destOrd="0" presId="urn:microsoft.com/office/officeart/2005/8/layout/orgChart1"/>
    <dgm:cxn modelId="{3DBFD8DD-4E1D-4B32-84B4-6A6954CCF87A}" type="presOf" srcId="{70AD6889-7F39-40C2-944B-D6D046D1431A}" destId="{FDBBACA5-6816-4D38-AB91-AFD8BE9EE019}" srcOrd="0" destOrd="0" presId="urn:microsoft.com/office/officeart/2005/8/layout/orgChart1"/>
    <dgm:cxn modelId="{5FFCF1E0-F0CB-4D5B-8B60-05FC06A24142}" type="presOf" srcId="{DC4F7CDD-7408-49B2-9284-92BAE6E14A5F}" destId="{618FADED-DD69-4391-BACD-1494656AD65B}" srcOrd="0" destOrd="0" presId="urn:microsoft.com/office/officeart/2005/8/layout/orgChart1"/>
    <dgm:cxn modelId="{2235C2E4-13FB-4E7D-88E2-7CFD3898648C}" srcId="{CFA62B9A-AF3F-45F4-8C77-13FC131D20C5}" destId="{CAB95CE4-C91C-412B-8333-B39D1762DFC6}" srcOrd="7" destOrd="0" parTransId="{48830104-4661-420D-B0BC-FE7BA3DC2845}" sibTransId="{B0D7C180-3504-4102-8E88-71F67DEAC01B}"/>
    <dgm:cxn modelId="{EA9618EB-1958-432C-9376-9D2E1BA3B968}" type="presOf" srcId="{CFA62B9A-AF3F-45F4-8C77-13FC131D20C5}" destId="{4C0D4E7A-9C35-4426-8C0F-D38F81F63B5A}" srcOrd="0" destOrd="0" presId="urn:microsoft.com/office/officeart/2005/8/layout/orgChart1"/>
    <dgm:cxn modelId="{879148F1-65AD-405E-96EE-3C67341D6090}" type="presOf" srcId="{E96571E9-A634-4502-B0EE-6EEC8B710B25}" destId="{8EDA355A-DB69-4E53-82C0-C3AE5AFE5731}" srcOrd="0" destOrd="0" presId="urn:microsoft.com/office/officeart/2005/8/layout/orgChart1"/>
    <dgm:cxn modelId="{DEF6EBFE-41F1-4012-A420-2CE75ADA8CBB}" srcId="{CFA62B9A-AF3F-45F4-8C77-13FC131D20C5}" destId="{FDA496C2-8722-4C5C-B434-9D9B373B9251}" srcOrd="2" destOrd="0" parTransId="{09464F03-A9E0-4FD0-B0C5-972237C0AEE9}" sibTransId="{E542F254-BABC-4174-B5D1-ADCD542C9B70}"/>
    <dgm:cxn modelId="{605D1D67-C273-49DC-AF36-FC8749AF81BF}" type="presParOf" srcId="{7A162B31-0DD3-4EF6-B843-D0A9CAEB4EC8}" destId="{7D79D038-D7F3-42C2-9D93-D3D35873E27A}" srcOrd="0" destOrd="0" presId="urn:microsoft.com/office/officeart/2005/8/layout/orgChart1"/>
    <dgm:cxn modelId="{12CABFE7-5CBD-4903-80E8-D97D6738C138}" type="presParOf" srcId="{7D79D038-D7F3-42C2-9D93-D3D35873E27A}" destId="{5BC28C2A-4569-4D45-B0F7-7C832AAEF6C8}" srcOrd="0" destOrd="0" presId="urn:microsoft.com/office/officeart/2005/8/layout/orgChart1"/>
    <dgm:cxn modelId="{03CBD78D-15BD-4AA6-903D-CDC5CDCAC753}" type="presParOf" srcId="{5BC28C2A-4569-4D45-B0F7-7C832AAEF6C8}" destId="{4C0D4E7A-9C35-4426-8C0F-D38F81F63B5A}" srcOrd="0" destOrd="0" presId="urn:microsoft.com/office/officeart/2005/8/layout/orgChart1"/>
    <dgm:cxn modelId="{23443E8E-5241-47D7-9AC7-FBB7093C140B}" type="presParOf" srcId="{5BC28C2A-4569-4D45-B0F7-7C832AAEF6C8}" destId="{94B52535-425F-4195-A8B1-BE30A242CF4D}" srcOrd="1" destOrd="0" presId="urn:microsoft.com/office/officeart/2005/8/layout/orgChart1"/>
    <dgm:cxn modelId="{F98D2132-FC9B-49DE-B904-BE2252535801}" type="presParOf" srcId="{7D79D038-D7F3-42C2-9D93-D3D35873E27A}" destId="{209EFF4F-5BFB-4BA4-9CE8-23C967F2A868}" srcOrd="1" destOrd="0" presId="urn:microsoft.com/office/officeart/2005/8/layout/orgChart1"/>
    <dgm:cxn modelId="{AC5DE3C2-556C-47DF-B15B-0F86F3369590}" type="presParOf" srcId="{209EFF4F-5BFB-4BA4-9CE8-23C967F2A868}" destId="{8EDA355A-DB69-4E53-82C0-C3AE5AFE5731}" srcOrd="0" destOrd="0" presId="urn:microsoft.com/office/officeart/2005/8/layout/orgChart1"/>
    <dgm:cxn modelId="{04E0C895-9A65-48A1-A5A8-8095E3FF73FF}" type="presParOf" srcId="{209EFF4F-5BFB-4BA4-9CE8-23C967F2A868}" destId="{B51415E2-B896-4D2F-BEC6-0E928A6E33A8}" srcOrd="1" destOrd="0" presId="urn:microsoft.com/office/officeart/2005/8/layout/orgChart1"/>
    <dgm:cxn modelId="{0114622F-A2FB-4A3E-A144-46B2D6FB5145}" type="presParOf" srcId="{B51415E2-B896-4D2F-BEC6-0E928A6E33A8}" destId="{EC035225-80D1-4457-9382-3D0339061A48}" srcOrd="0" destOrd="0" presId="urn:microsoft.com/office/officeart/2005/8/layout/orgChart1"/>
    <dgm:cxn modelId="{8418B017-4C92-4CB5-A0B8-A93829C0DA92}" type="presParOf" srcId="{EC035225-80D1-4457-9382-3D0339061A48}" destId="{41790BCF-88BE-494E-97C4-E45B527EF53A}" srcOrd="0" destOrd="0" presId="urn:microsoft.com/office/officeart/2005/8/layout/orgChart1"/>
    <dgm:cxn modelId="{9940BE43-4FF4-4950-A7E7-F42CAD736A14}" type="presParOf" srcId="{EC035225-80D1-4457-9382-3D0339061A48}" destId="{42471AEA-4D7A-44DA-B5EA-961FF23D81E4}" srcOrd="1" destOrd="0" presId="urn:microsoft.com/office/officeart/2005/8/layout/orgChart1"/>
    <dgm:cxn modelId="{DBDCDD91-80AE-49E6-BDE8-44BCF0888CBB}" type="presParOf" srcId="{B51415E2-B896-4D2F-BEC6-0E928A6E33A8}" destId="{16802D8E-07EC-43BB-AD7E-8B20666E27F1}" srcOrd="1" destOrd="0" presId="urn:microsoft.com/office/officeart/2005/8/layout/orgChart1"/>
    <dgm:cxn modelId="{C6A9AC31-08F8-46B6-97E7-D7F9269E8AC4}" type="presParOf" srcId="{B51415E2-B896-4D2F-BEC6-0E928A6E33A8}" destId="{8AAAA658-E76C-463E-9B7F-447295199F3A}" srcOrd="2" destOrd="0" presId="urn:microsoft.com/office/officeart/2005/8/layout/orgChart1"/>
    <dgm:cxn modelId="{A93E0254-0D05-468B-A0F4-82A0BC3F73FC}" type="presParOf" srcId="{209EFF4F-5BFB-4BA4-9CE8-23C967F2A868}" destId="{618FADED-DD69-4391-BACD-1494656AD65B}" srcOrd="2" destOrd="0" presId="urn:microsoft.com/office/officeart/2005/8/layout/orgChart1"/>
    <dgm:cxn modelId="{9F8F0615-2FB0-43CB-A618-F5434DFE3F51}" type="presParOf" srcId="{209EFF4F-5BFB-4BA4-9CE8-23C967F2A868}" destId="{CF5C47F0-A400-425C-8D4A-44BCF7A0D999}" srcOrd="3" destOrd="0" presId="urn:microsoft.com/office/officeart/2005/8/layout/orgChart1"/>
    <dgm:cxn modelId="{FA3B24E9-E55A-4777-8A32-BB27CC3B673F}" type="presParOf" srcId="{CF5C47F0-A400-425C-8D4A-44BCF7A0D999}" destId="{437E3EBA-28B6-4D46-9C31-38EC89464634}" srcOrd="0" destOrd="0" presId="urn:microsoft.com/office/officeart/2005/8/layout/orgChart1"/>
    <dgm:cxn modelId="{3A445114-B522-46A7-8769-C9F62D0FE538}" type="presParOf" srcId="{437E3EBA-28B6-4D46-9C31-38EC89464634}" destId="{338A1AE3-D5D8-4D7E-A660-207071526BFE}" srcOrd="0" destOrd="0" presId="urn:microsoft.com/office/officeart/2005/8/layout/orgChart1"/>
    <dgm:cxn modelId="{71DE8692-7482-4370-B87D-50BDFAABECEF}" type="presParOf" srcId="{437E3EBA-28B6-4D46-9C31-38EC89464634}" destId="{B7939D81-3521-4FBA-BB72-F1AAE7AC3146}" srcOrd="1" destOrd="0" presId="urn:microsoft.com/office/officeart/2005/8/layout/orgChart1"/>
    <dgm:cxn modelId="{73485C43-CF2A-40E7-AB37-FDFE422BEE91}" type="presParOf" srcId="{CF5C47F0-A400-425C-8D4A-44BCF7A0D999}" destId="{A1284C26-D579-4E43-B080-F400EC6467DC}" srcOrd="1" destOrd="0" presId="urn:microsoft.com/office/officeart/2005/8/layout/orgChart1"/>
    <dgm:cxn modelId="{4D8FC714-80F0-4C6C-9330-A3307371FCC4}" type="presParOf" srcId="{CF5C47F0-A400-425C-8D4A-44BCF7A0D999}" destId="{1CB863BB-2854-4207-BFF4-B3FCADB19314}" srcOrd="2" destOrd="0" presId="urn:microsoft.com/office/officeart/2005/8/layout/orgChart1"/>
    <dgm:cxn modelId="{60A9FD9D-5E6B-4480-A68C-0CAB40F5F376}" type="presParOf" srcId="{209EFF4F-5BFB-4BA4-9CE8-23C967F2A868}" destId="{62921BE7-D9C4-4017-9272-DA697E54D3A3}" srcOrd="4" destOrd="0" presId="urn:microsoft.com/office/officeart/2005/8/layout/orgChart1"/>
    <dgm:cxn modelId="{55176666-3F4D-4BA9-8A9A-25A8BFC3F276}" type="presParOf" srcId="{209EFF4F-5BFB-4BA4-9CE8-23C967F2A868}" destId="{61D619C2-7F87-4EF9-ABFD-B7CA8E10B431}" srcOrd="5" destOrd="0" presId="urn:microsoft.com/office/officeart/2005/8/layout/orgChart1"/>
    <dgm:cxn modelId="{30015F38-D18B-44DA-8081-91F85D455BCB}" type="presParOf" srcId="{61D619C2-7F87-4EF9-ABFD-B7CA8E10B431}" destId="{36EDE738-3378-4BBA-9AAA-31A54C7C59EA}" srcOrd="0" destOrd="0" presId="urn:microsoft.com/office/officeart/2005/8/layout/orgChart1"/>
    <dgm:cxn modelId="{FEA98437-DAAF-4C01-B6D6-00A912380506}" type="presParOf" srcId="{36EDE738-3378-4BBA-9AAA-31A54C7C59EA}" destId="{87A0CFAC-A76B-46F9-BCBE-F7BBF137A244}" srcOrd="0" destOrd="0" presId="urn:microsoft.com/office/officeart/2005/8/layout/orgChart1"/>
    <dgm:cxn modelId="{58C5E328-CBF0-4C0C-9218-893835D7DA24}" type="presParOf" srcId="{36EDE738-3378-4BBA-9AAA-31A54C7C59EA}" destId="{E6E9CE30-C9B3-4DE5-92F7-ECEB1953107C}" srcOrd="1" destOrd="0" presId="urn:microsoft.com/office/officeart/2005/8/layout/orgChart1"/>
    <dgm:cxn modelId="{2E73D9A5-22D6-44E0-A91D-39FD8BBD19F2}" type="presParOf" srcId="{61D619C2-7F87-4EF9-ABFD-B7CA8E10B431}" destId="{AC119301-7544-46E9-B2F2-6580B91EEBCA}" srcOrd="1" destOrd="0" presId="urn:microsoft.com/office/officeart/2005/8/layout/orgChart1"/>
    <dgm:cxn modelId="{ABEA878A-66E8-4D35-A278-ED2A6C548506}" type="presParOf" srcId="{61D619C2-7F87-4EF9-ABFD-B7CA8E10B431}" destId="{FC3623DA-AEB4-461F-BB5B-7CB388DE041C}" srcOrd="2" destOrd="0" presId="urn:microsoft.com/office/officeart/2005/8/layout/orgChart1"/>
    <dgm:cxn modelId="{22C436A1-F0C8-4A5F-B956-65A777547FCE}" type="presParOf" srcId="{209EFF4F-5BFB-4BA4-9CE8-23C967F2A868}" destId="{FDBBACA5-6816-4D38-AB91-AFD8BE9EE019}" srcOrd="6" destOrd="0" presId="urn:microsoft.com/office/officeart/2005/8/layout/orgChart1"/>
    <dgm:cxn modelId="{02D9FD4F-1468-4051-8091-39282EF8F58D}" type="presParOf" srcId="{209EFF4F-5BFB-4BA4-9CE8-23C967F2A868}" destId="{425B6B10-E0E6-4545-B8B9-1F0386E0547B}" srcOrd="7" destOrd="0" presId="urn:microsoft.com/office/officeart/2005/8/layout/orgChart1"/>
    <dgm:cxn modelId="{F1341056-1008-4101-865A-2D5AB82CB065}" type="presParOf" srcId="{425B6B10-E0E6-4545-B8B9-1F0386E0547B}" destId="{4C2F4D4F-9BBB-4A81-A0D5-29C10A89BFBC}" srcOrd="0" destOrd="0" presId="urn:microsoft.com/office/officeart/2005/8/layout/orgChart1"/>
    <dgm:cxn modelId="{FBD58384-181C-4241-ADBE-5C61638A4B5E}" type="presParOf" srcId="{4C2F4D4F-9BBB-4A81-A0D5-29C10A89BFBC}" destId="{A407CE55-6192-4E66-82C9-6CDEDC42A706}" srcOrd="0" destOrd="0" presId="urn:microsoft.com/office/officeart/2005/8/layout/orgChart1"/>
    <dgm:cxn modelId="{D2141B86-E8D6-4F63-9DE0-21A4372C8A3D}" type="presParOf" srcId="{4C2F4D4F-9BBB-4A81-A0D5-29C10A89BFBC}" destId="{DA42AA1E-8ECE-469A-BCD9-8D1CEF39156D}" srcOrd="1" destOrd="0" presId="urn:microsoft.com/office/officeart/2005/8/layout/orgChart1"/>
    <dgm:cxn modelId="{AB13F423-8731-4656-BAF6-4AA5F2ED9358}" type="presParOf" srcId="{425B6B10-E0E6-4545-B8B9-1F0386E0547B}" destId="{22A27F4C-9E61-4363-861C-6479F47A08B1}" srcOrd="1" destOrd="0" presId="urn:microsoft.com/office/officeart/2005/8/layout/orgChart1"/>
    <dgm:cxn modelId="{8EB5BDD1-8A98-4934-96F1-0BDA4FCE3BB3}" type="presParOf" srcId="{425B6B10-E0E6-4545-B8B9-1F0386E0547B}" destId="{9925AFDE-BAC1-4079-8A33-C7E2B42613D5}" srcOrd="2" destOrd="0" presId="urn:microsoft.com/office/officeart/2005/8/layout/orgChart1"/>
    <dgm:cxn modelId="{46905262-EB96-4564-A630-58AC69AE1A6E}" type="presParOf" srcId="{209EFF4F-5BFB-4BA4-9CE8-23C967F2A868}" destId="{5A03F458-8F62-4630-8968-3538E31D52DD}" srcOrd="8" destOrd="0" presId="urn:microsoft.com/office/officeart/2005/8/layout/orgChart1"/>
    <dgm:cxn modelId="{0601CF85-9D6D-4DA0-B2B1-0B488B3C75B9}" type="presParOf" srcId="{209EFF4F-5BFB-4BA4-9CE8-23C967F2A868}" destId="{84C5B577-5791-4C0A-A820-9968D5DA7D0A}" srcOrd="9" destOrd="0" presId="urn:microsoft.com/office/officeart/2005/8/layout/orgChart1"/>
    <dgm:cxn modelId="{A463AF2B-B579-4F51-8305-8683354C2D84}" type="presParOf" srcId="{84C5B577-5791-4C0A-A820-9968D5DA7D0A}" destId="{9AC5333F-C0EA-48DA-A458-378AC49F56B4}" srcOrd="0" destOrd="0" presId="urn:microsoft.com/office/officeart/2005/8/layout/orgChart1"/>
    <dgm:cxn modelId="{83CAC3E3-938E-4F3C-94C6-8948A8115231}" type="presParOf" srcId="{9AC5333F-C0EA-48DA-A458-378AC49F56B4}" destId="{6C82A954-B303-4D3D-94DF-0188010751A5}" srcOrd="0" destOrd="0" presId="urn:microsoft.com/office/officeart/2005/8/layout/orgChart1"/>
    <dgm:cxn modelId="{E8695C17-9E45-4FB5-B91F-55056559EB59}" type="presParOf" srcId="{9AC5333F-C0EA-48DA-A458-378AC49F56B4}" destId="{6D417856-EA91-454F-B610-67FE2DE165A8}" srcOrd="1" destOrd="0" presId="urn:microsoft.com/office/officeart/2005/8/layout/orgChart1"/>
    <dgm:cxn modelId="{0BFC1501-D148-4BA3-A68A-16D902C5D124}" type="presParOf" srcId="{84C5B577-5791-4C0A-A820-9968D5DA7D0A}" destId="{CA437537-AD47-4799-B6AC-4C14CC90562B}" srcOrd="1" destOrd="0" presId="urn:microsoft.com/office/officeart/2005/8/layout/orgChart1"/>
    <dgm:cxn modelId="{AEBFDB32-E00D-4DB6-83A0-ECAE44D45E01}" type="presParOf" srcId="{84C5B577-5791-4C0A-A820-9968D5DA7D0A}" destId="{5634191E-BA89-4E14-82CA-45A5B155C0FA}" srcOrd="2" destOrd="0" presId="urn:microsoft.com/office/officeart/2005/8/layout/orgChart1"/>
    <dgm:cxn modelId="{6B339F54-BFFE-4D6E-8AE0-30F2986781D7}" type="presParOf" srcId="{209EFF4F-5BFB-4BA4-9CE8-23C967F2A868}" destId="{97E48D84-436C-4855-9FF2-DD9764F27E8C}" srcOrd="10" destOrd="0" presId="urn:microsoft.com/office/officeart/2005/8/layout/orgChart1"/>
    <dgm:cxn modelId="{DE56C3C0-4038-4BCB-BDF4-E7B657FFA400}" type="presParOf" srcId="{209EFF4F-5BFB-4BA4-9CE8-23C967F2A868}" destId="{46773568-F3E2-4D98-9198-A72FC593CE78}" srcOrd="11" destOrd="0" presId="urn:microsoft.com/office/officeart/2005/8/layout/orgChart1"/>
    <dgm:cxn modelId="{ECBFA231-9CE6-4763-88C0-6A9E20DD8D3A}" type="presParOf" srcId="{46773568-F3E2-4D98-9198-A72FC593CE78}" destId="{FB944020-B1BA-485E-ABBE-A4B3808EE108}" srcOrd="0" destOrd="0" presId="urn:microsoft.com/office/officeart/2005/8/layout/orgChart1"/>
    <dgm:cxn modelId="{2EB34514-2CCF-4604-9F79-647A0921491D}" type="presParOf" srcId="{FB944020-B1BA-485E-ABBE-A4B3808EE108}" destId="{75A7E275-A237-4961-BB86-36FE0CE8AEAB}" srcOrd="0" destOrd="0" presId="urn:microsoft.com/office/officeart/2005/8/layout/orgChart1"/>
    <dgm:cxn modelId="{C05531D4-76DC-42E6-8029-B8C8E01E29B6}" type="presParOf" srcId="{FB944020-B1BA-485E-ABBE-A4B3808EE108}" destId="{F29FBFA8-D58F-46E9-A837-98B86F673F70}" srcOrd="1" destOrd="0" presId="urn:microsoft.com/office/officeart/2005/8/layout/orgChart1"/>
    <dgm:cxn modelId="{E74F895B-E5B5-491A-A7BE-B395C1DD16A2}" type="presParOf" srcId="{46773568-F3E2-4D98-9198-A72FC593CE78}" destId="{EB3BA6AD-6D63-4E8D-B579-E32CED35988E}" srcOrd="1" destOrd="0" presId="urn:microsoft.com/office/officeart/2005/8/layout/orgChart1"/>
    <dgm:cxn modelId="{BE2DD227-7CD6-44FC-B07C-2F4D3A14999B}" type="presParOf" srcId="{46773568-F3E2-4D98-9198-A72FC593CE78}" destId="{96074E88-0129-4F40-83B4-BB14056DDA2A}" srcOrd="2" destOrd="0" presId="urn:microsoft.com/office/officeart/2005/8/layout/orgChart1"/>
    <dgm:cxn modelId="{E92C9557-CDE2-47E6-B7B5-4B8562B57AFC}" type="presParOf" srcId="{209EFF4F-5BFB-4BA4-9CE8-23C967F2A868}" destId="{9443BA08-A29B-483E-B4F2-BECF4ACD8DFD}" srcOrd="12" destOrd="0" presId="urn:microsoft.com/office/officeart/2005/8/layout/orgChart1"/>
    <dgm:cxn modelId="{99A6334B-07E5-41A4-B2D6-52342845B420}" type="presParOf" srcId="{209EFF4F-5BFB-4BA4-9CE8-23C967F2A868}" destId="{C957BB77-D289-465A-81B8-0D85E619B217}" srcOrd="13" destOrd="0" presId="urn:microsoft.com/office/officeart/2005/8/layout/orgChart1"/>
    <dgm:cxn modelId="{1D0684E5-49AA-4D8F-87D8-61076F275347}" type="presParOf" srcId="{C957BB77-D289-465A-81B8-0D85E619B217}" destId="{60501068-A64C-4062-9E75-E4AF9D06EE86}" srcOrd="0" destOrd="0" presId="urn:microsoft.com/office/officeart/2005/8/layout/orgChart1"/>
    <dgm:cxn modelId="{B1DCF823-188B-4D1D-91EA-A42C84596C23}" type="presParOf" srcId="{60501068-A64C-4062-9E75-E4AF9D06EE86}" destId="{956422A2-F1F9-4B05-AA37-5BDCB13D8B96}" srcOrd="0" destOrd="0" presId="urn:microsoft.com/office/officeart/2005/8/layout/orgChart1"/>
    <dgm:cxn modelId="{E9E68CDE-DAC3-4D8D-8E31-5C55E7CD505F}" type="presParOf" srcId="{60501068-A64C-4062-9E75-E4AF9D06EE86}" destId="{727E71ED-1216-4007-92CE-DEED836DC65C}" srcOrd="1" destOrd="0" presId="urn:microsoft.com/office/officeart/2005/8/layout/orgChart1"/>
    <dgm:cxn modelId="{6507FA97-3971-467A-A573-C24CF95310E3}" type="presParOf" srcId="{C957BB77-D289-465A-81B8-0D85E619B217}" destId="{13185867-A218-41D7-8CB5-479FD0CEA4E2}" srcOrd="1" destOrd="0" presId="urn:microsoft.com/office/officeart/2005/8/layout/orgChart1"/>
    <dgm:cxn modelId="{FF4DD7AE-12DE-446F-B06B-797D0AEDD794}" type="presParOf" srcId="{C957BB77-D289-465A-81B8-0D85E619B217}" destId="{F1E68F10-88E3-4625-B872-79AE32EBBE61}" srcOrd="2" destOrd="0" presId="urn:microsoft.com/office/officeart/2005/8/layout/orgChart1"/>
    <dgm:cxn modelId="{7EA67E38-7EB6-4A52-8191-4E9BAD4B41C1}" type="presParOf" srcId="{209EFF4F-5BFB-4BA4-9CE8-23C967F2A868}" destId="{8197E149-4A14-4F7A-9EBA-B220E617EDD4}" srcOrd="14" destOrd="0" presId="urn:microsoft.com/office/officeart/2005/8/layout/orgChart1"/>
    <dgm:cxn modelId="{89D1CE51-5135-4A61-8612-9518049AD2DF}" type="presParOf" srcId="{209EFF4F-5BFB-4BA4-9CE8-23C967F2A868}" destId="{717D1151-9A3B-4186-8DE3-CE69D2B7787B}" srcOrd="15" destOrd="0" presId="urn:microsoft.com/office/officeart/2005/8/layout/orgChart1"/>
    <dgm:cxn modelId="{B2AA5AF2-3AD0-40D8-8511-C25995265009}" type="presParOf" srcId="{717D1151-9A3B-4186-8DE3-CE69D2B7787B}" destId="{91151253-4476-4237-9587-0FC5E02E683F}" srcOrd="0" destOrd="0" presId="urn:microsoft.com/office/officeart/2005/8/layout/orgChart1"/>
    <dgm:cxn modelId="{C348959D-09D5-48BC-ABC0-D11C6C8C7F15}" type="presParOf" srcId="{91151253-4476-4237-9587-0FC5E02E683F}" destId="{06851E87-9E9D-409A-BF57-C1014CA077F3}" srcOrd="0" destOrd="0" presId="urn:microsoft.com/office/officeart/2005/8/layout/orgChart1"/>
    <dgm:cxn modelId="{7A246AF2-A2B4-4B67-AB95-52BC95E243A3}" type="presParOf" srcId="{91151253-4476-4237-9587-0FC5E02E683F}" destId="{4D998A8D-B885-4D27-AB9B-D2DDB36A80F9}" srcOrd="1" destOrd="0" presId="urn:microsoft.com/office/officeart/2005/8/layout/orgChart1"/>
    <dgm:cxn modelId="{75B6CE2F-811F-4E6D-8F45-2F1B552F3D85}" type="presParOf" srcId="{717D1151-9A3B-4186-8DE3-CE69D2B7787B}" destId="{7052EC31-6FFD-4498-89D0-F54867370BA2}" srcOrd="1" destOrd="0" presId="urn:microsoft.com/office/officeart/2005/8/layout/orgChart1"/>
    <dgm:cxn modelId="{87406206-B7D5-49CE-BDD9-10CB5783D89D}" type="presParOf" srcId="{717D1151-9A3B-4186-8DE3-CE69D2B7787B}" destId="{8E26ED84-8AD5-432D-96F2-00A0095A1460}" srcOrd="2" destOrd="0" presId="urn:microsoft.com/office/officeart/2005/8/layout/orgChart1"/>
    <dgm:cxn modelId="{492C2606-9DE6-4BB2-8E14-F7CAB06DE245}" type="presParOf" srcId="{7D79D038-D7F3-42C2-9D93-D3D35873E27A}" destId="{DCC53019-6C69-4AA4-AFBD-93FC610058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076669-C32F-4923-97DE-721AED55824F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A62B9A-AF3F-45F4-8C77-13FC131D20C5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Голосовые помощники</a:t>
          </a:r>
        </a:p>
      </dgm:t>
    </dgm:pt>
    <dgm:pt modelId="{03362CD1-8A0A-49ED-89D0-B05D6ED7F558}" type="parTrans" cxnId="{DF38046D-89DA-4F06-AB5F-02DC87F78B98}">
      <dgm:prSet/>
      <dgm:spPr/>
      <dgm:t>
        <a:bodyPr/>
        <a:lstStyle/>
        <a:p>
          <a:endParaRPr lang="ru-RU"/>
        </a:p>
      </dgm:t>
    </dgm:pt>
    <dgm:pt modelId="{C8DCE68F-7E9A-4741-AD3E-1821EF468BEE}" type="sibTrans" cxnId="{DF38046D-89DA-4F06-AB5F-02DC87F78B98}">
      <dgm:prSet/>
      <dgm:spPr/>
      <dgm:t>
        <a:bodyPr/>
        <a:lstStyle/>
        <a:p>
          <a:endParaRPr lang="ru-RU"/>
        </a:p>
      </dgm:t>
    </dgm:pt>
    <dgm:pt modelId="{52E37519-C52B-46C7-9F0D-D813E9F56E35}">
      <dgm:prSet phldrT="[Текст]"/>
      <dgm:spPr/>
      <dgm:t>
        <a:bodyPr/>
        <a:lstStyle/>
        <a:p>
          <a:r>
            <a:rPr lang="ru-RU" dirty="0"/>
            <a:t>Яндекс Алиса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6571E9-A634-4502-B0EE-6EEC8B710B25}" type="parTrans" cxnId="{8FEDA84A-BE49-417B-B545-E28B1FE3A70B}">
      <dgm:prSet/>
      <dgm:spPr/>
      <dgm:t>
        <a:bodyPr/>
        <a:lstStyle/>
        <a:p>
          <a:endParaRPr lang="ru-RU"/>
        </a:p>
      </dgm:t>
    </dgm:pt>
    <dgm:pt modelId="{99AF1E02-5778-406A-B758-AC2F73258CE7}" type="sibTrans" cxnId="{8FEDA84A-BE49-417B-B545-E28B1FE3A70B}">
      <dgm:prSet/>
      <dgm:spPr/>
      <dgm:t>
        <a:bodyPr/>
        <a:lstStyle/>
        <a:p>
          <a:endParaRPr lang="ru-RU"/>
        </a:p>
      </dgm:t>
    </dgm:pt>
    <dgm:pt modelId="{740A53C5-E713-44EA-BDB5-6F550CA174BE}">
      <dgm:prSet phldrT="[Текст]"/>
      <dgm:spPr/>
      <dgm:t>
        <a:bodyPr/>
        <a:lstStyle/>
        <a:p>
          <a:r>
            <a:rPr lang="ru-RU" dirty="0"/>
            <a:t>Маруся Mail.ru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4F7CDD-7408-49B2-9284-92BAE6E14A5F}" type="parTrans" cxnId="{2DA55A06-D5FA-4A96-A9CE-54D19431ADE4}">
      <dgm:prSet/>
      <dgm:spPr/>
      <dgm:t>
        <a:bodyPr/>
        <a:lstStyle/>
        <a:p>
          <a:endParaRPr lang="ru-RU"/>
        </a:p>
      </dgm:t>
    </dgm:pt>
    <dgm:pt modelId="{AA29D0D1-3866-4157-88C4-2C10E715DCCB}" type="sibTrans" cxnId="{2DA55A06-D5FA-4A96-A9CE-54D19431ADE4}">
      <dgm:prSet/>
      <dgm:spPr/>
      <dgm:t>
        <a:bodyPr/>
        <a:lstStyle/>
        <a:p>
          <a:endParaRPr lang="ru-RU"/>
        </a:p>
      </dgm:t>
    </dgm:pt>
    <dgm:pt modelId="{FDA496C2-8722-4C5C-B434-9D9B373B9251}">
      <dgm:prSet phldrT="[Текст]"/>
      <dgm:spPr/>
      <dgm:t>
        <a:bodyPr/>
        <a:lstStyle/>
        <a:p>
          <a:r>
            <a:rPr lang="ru-RU" dirty="0" err="1"/>
            <a:t>Сбер</a:t>
          </a:r>
          <a:r>
            <a:rPr lang="ru-RU" dirty="0"/>
            <a:t> Салют</a:t>
          </a:r>
        </a:p>
      </dgm:t>
    </dgm:pt>
    <dgm:pt modelId="{09464F03-A9E0-4FD0-B0C5-972237C0AEE9}" type="parTrans" cxnId="{DEF6EBFE-41F1-4012-A420-2CE75ADA8CBB}">
      <dgm:prSet/>
      <dgm:spPr/>
      <dgm:t>
        <a:bodyPr/>
        <a:lstStyle/>
        <a:p>
          <a:endParaRPr lang="ru-RU"/>
        </a:p>
      </dgm:t>
    </dgm:pt>
    <dgm:pt modelId="{E542F254-BABC-4174-B5D1-ADCD542C9B70}" type="sibTrans" cxnId="{DEF6EBFE-41F1-4012-A420-2CE75ADA8CBB}">
      <dgm:prSet/>
      <dgm:spPr/>
      <dgm:t>
        <a:bodyPr/>
        <a:lstStyle/>
        <a:p>
          <a:endParaRPr lang="ru-RU"/>
        </a:p>
      </dgm:t>
    </dgm:pt>
    <dgm:pt modelId="{7A162B31-0DD3-4EF6-B843-D0A9CAEB4EC8}" type="pres">
      <dgm:prSet presAssocID="{EA076669-C32F-4923-97DE-721AED5582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79D038-D7F3-42C2-9D93-D3D35873E27A}" type="pres">
      <dgm:prSet presAssocID="{CFA62B9A-AF3F-45F4-8C77-13FC131D20C5}" presName="hierRoot1" presStyleCnt="0">
        <dgm:presLayoutVars>
          <dgm:hierBranch val="init"/>
        </dgm:presLayoutVars>
      </dgm:prSet>
      <dgm:spPr/>
    </dgm:pt>
    <dgm:pt modelId="{5BC28C2A-4569-4D45-B0F7-7C832AAEF6C8}" type="pres">
      <dgm:prSet presAssocID="{CFA62B9A-AF3F-45F4-8C77-13FC131D20C5}" presName="rootComposite1" presStyleCnt="0"/>
      <dgm:spPr/>
    </dgm:pt>
    <dgm:pt modelId="{4C0D4E7A-9C35-4426-8C0F-D38F81F63B5A}" type="pres">
      <dgm:prSet presAssocID="{CFA62B9A-AF3F-45F4-8C77-13FC131D20C5}" presName="rootText1" presStyleLbl="node0" presStyleIdx="0" presStyleCnt="1">
        <dgm:presLayoutVars>
          <dgm:chPref val="3"/>
        </dgm:presLayoutVars>
      </dgm:prSet>
      <dgm:spPr/>
    </dgm:pt>
    <dgm:pt modelId="{94B52535-425F-4195-A8B1-BE30A242CF4D}" type="pres">
      <dgm:prSet presAssocID="{CFA62B9A-AF3F-45F4-8C77-13FC131D20C5}" presName="rootConnector1" presStyleLbl="node1" presStyleIdx="0" presStyleCnt="0"/>
      <dgm:spPr/>
    </dgm:pt>
    <dgm:pt modelId="{209EFF4F-5BFB-4BA4-9CE8-23C967F2A868}" type="pres">
      <dgm:prSet presAssocID="{CFA62B9A-AF3F-45F4-8C77-13FC131D20C5}" presName="hierChild2" presStyleCnt="0"/>
      <dgm:spPr/>
    </dgm:pt>
    <dgm:pt modelId="{8EDA355A-DB69-4E53-82C0-C3AE5AFE5731}" type="pres">
      <dgm:prSet presAssocID="{E96571E9-A634-4502-B0EE-6EEC8B710B25}" presName="Name37" presStyleLbl="parChTrans1D2" presStyleIdx="0" presStyleCnt="3"/>
      <dgm:spPr/>
    </dgm:pt>
    <dgm:pt modelId="{B51415E2-B896-4D2F-BEC6-0E928A6E33A8}" type="pres">
      <dgm:prSet presAssocID="{52E37519-C52B-46C7-9F0D-D813E9F56E35}" presName="hierRoot2" presStyleCnt="0">
        <dgm:presLayoutVars>
          <dgm:hierBranch val="init"/>
        </dgm:presLayoutVars>
      </dgm:prSet>
      <dgm:spPr/>
    </dgm:pt>
    <dgm:pt modelId="{EC035225-80D1-4457-9382-3D0339061A48}" type="pres">
      <dgm:prSet presAssocID="{52E37519-C52B-46C7-9F0D-D813E9F56E35}" presName="rootComposite" presStyleCnt="0"/>
      <dgm:spPr/>
    </dgm:pt>
    <dgm:pt modelId="{41790BCF-88BE-494E-97C4-E45B527EF53A}" type="pres">
      <dgm:prSet presAssocID="{52E37519-C52B-46C7-9F0D-D813E9F56E35}" presName="rootText" presStyleLbl="node2" presStyleIdx="0" presStyleCnt="3">
        <dgm:presLayoutVars>
          <dgm:chPref val="3"/>
        </dgm:presLayoutVars>
      </dgm:prSet>
      <dgm:spPr/>
    </dgm:pt>
    <dgm:pt modelId="{42471AEA-4D7A-44DA-B5EA-961FF23D81E4}" type="pres">
      <dgm:prSet presAssocID="{52E37519-C52B-46C7-9F0D-D813E9F56E35}" presName="rootConnector" presStyleLbl="node2" presStyleIdx="0" presStyleCnt="3"/>
      <dgm:spPr/>
    </dgm:pt>
    <dgm:pt modelId="{16802D8E-07EC-43BB-AD7E-8B20666E27F1}" type="pres">
      <dgm:prSet presAssocID="{52E37519-C52B-46C7-9F0D-D813E9F56E35}" presName="hierChild4" presStyleCnt="0"/>
      <dgm:spPr/>
    </dgm:pt>
    <dgm:pt modelId="{8AAAA658-E76C-463E-9B7F-447295199F3A}" type="pres">
      <dgm:prSet presAssocID="{52E37519-C52B-46C7-9F0D-D813E9F56E35}" presName="hierChild5" presStyleCnt="0"/>
      <dgm:spPr/>
    </dgm:pt>
    <dgm:pt modelId="{618FADED-DD69-4391-BACD-1494656AD65B}" type="pres">
      <dgm:prSet presAssocID="{DC4F7CDD-7408-49B2-9284-92BAE6E14A5F}" presName="Name37" presStyleLbl="parChTrans1D2" presStyleIdx="1" presStyleCnt="3"/>
      <dgm:spPr/>
    </dgm:pt>
    <dgm:pt modelId="{CF5C47F0-A400-425C-8D4A-44BCF7A0D999}" type="pres">
      <dgm:prSet presAssocID="{740A53C5-E713-44EA-BDB5-6F550CA174BE}" presName="hierRoot2" presStyleCnt="0">
        <dgm:presLayoutVars>
          <dgm:hierBranch val="init"/>
        </dgm:presLayoutVars>
      </dgm:prSet>
      <dgm:spPr/>
    </dgm:pt>
    <dgm:pt modelId="{437E3EBA-28B6-4D46-9C31-38EC89464634}" type="pres">
      <dgm:prSet presAssocID="{740A53C5-E713-44EA-BDB5-6F550CA174BE}" presName="rootComposite" presStyleCnt="0"/>
      <dgm:spPr/>
    </dgm:pt>
    <dgm:pt modelId="{338A1AE3-D5D8-4D7E-A660-207071526BFE}" type="pres">
      <dgm:prSet presAssocID="{740A53C5-E713-44EA-BDB5-6F550CA174BE}" presName="rootText" presStyleLbl="node2" presStyleIdx="1" presStyleCnt="3">
        <dgm:presLayoutVars>
          <dgm:chPref val="3"/>
        </dgm:presLayoutVars>
      </dgm:prSet>
      <dgm:spPr/>
    </dgm:pt>
    <dgm:pt modelId="{B7939D81-3521-4FBA-BB72-F1AAE7AC3146}" type="pres">
      <dgm:prSet presAssocID="{740A53C5-E713-44EA-BDB5-6F550CA174BE}" presName="rootConnector" presStyleLbl="node2" presStyleIdx="1" presStyleCnt="3"/>
      <dgm:spPr/>
    </dgm:pt>
    <dgm:pt modelId="{A1284C26-D579-4E43-B080-F400EC6467DC}" type="pres">
      <dgm:prSet presAssocID="{740A53C5-E713-44EA-BDB5-6F550CA174BE}" presName="hierChild4" presStyleCnt="0"/>
      <dgm:spPr/>
    </dgm:pt>
    <dgm:pt modelId="{1CB863BB-2854-4207-BFF4-B3FCADB19314}" type="pres">
      <dgm:prSet presAssocID="{740A53C5-E713-44EA-BDB5-6F550CA174BE}" presName="hierChild5" presStyleCnt="0"/>
      <dgm:spPr/>
    </dgm:pt>
    <dgm:pt modelId="{62921BE7-D9C4-4017-9272-DA697E54D3A3}" type="pres">
      <dgm:prSet presAssocID="{09464F03-A9E0-4FD0-B0C5-972237C0AEE9}" presName="Name37" presStyleLbl="parChTrans1D2" presStyleIdx="2" presStyleCnt="3"/>
      <dgm:spPr/>
    </dgm:pt>
    <dgm:pt modelId="{61D619C2-7F87-4EF9-ABFD-B7CA8E10B431}" type="pres">
      <dgm:prSet presAssocID="{FDA496C2-8722-4C5C-B434-9D9B373B9251}" presName="hierRoot2" presStyleCnt="0">
        <dgm:presLayoutVars>
          <dgm:hierBranch val="init"/>
        </dgm:presLayoutVars>
      </dgm:prSet>
      <dgm:spPr/>
    </dgm:pt>
    <dgm:pt modelId="{36EDE738-3378-4BBA-9AAA-31A54C7C59EA}" type="pres">
      <dgm:prSet presAssocID="{FDA496C2-8722-4C5C-B434-9D9B373B9251}" presName="rootComposite" presStyleCnt="0"/>
      <dgm:spPr/>
    </dgm:pt>
    <dgm:pt modelId="{87A0CFAC-A76B-46F9-BCBE-F7BBF137A244}" type="pres">
      <dgm:prSet presAssocID="{FDA496C2-8722-4C5C-B434-9D9B373B9251}" presName="rootText" presStyleLbl="node2" presStyleIdx="2" presStyleCnt="3">
        <dgm:presLayoutVars>
          <dgm:chPref val="3"/>
        </dgm:presLayoutVars>
      </dgm:prSet>
      <dgm:spPr/>
    </dgm:pt>
    <dgm:pt modelId="{E6E9CE30-C9B3-4DE5-92F7-ECEB1953107C}" type="pres">
      <dgm:prSet presAssocID="{FDA496C2-8722-4C5C-B434-9D9B373B9251}" presName="rootConnector" presStyleLbl="node2" presStyleIdx="2" presStyleCnt="3"/>
      <dgm:spPr/>
    </dgm:pt>
    <dgm:pt modelId="{AC119301-7544-46E9-B2F2-6580B91EEBCA}" type="pres">
      <dgm:prSet presAssocID="{FDA496C2-8722-4C5C-B434-9D9B373B9251}" presName="hierChild4" presStyleCnt="0"/>
      <dgm:spPr/>
    </dgm:pt>
    <dgm:pt modelId="{FC3623DA-AEB4-461F-BB5B-7CB388DE041C}" type="pres">
      <dgm:prSet presAssocID="{FDA496C2-8722-4C5C-B434-9D9B373B9251}" presName="hierChild5" presStyleCnt="0"/>
      <dgm:spPr/>
    </dgm:pt>
    <dgm:pt modelId="{DCC53019-6C69-4AA4-AFBD-93FC61005807}" type="pres">
      <dgm:prSet presAssocID="{CFA62B9A-AF3F-45F4-8C77-13FC131D20C5}" presName="hierChild3" presStyleCnt="0"/>
      <dgm:spPr/>
    </dgm:pt>
  </dgm:ptLst>
  <dgm:cxnLst>
    <dgm:cxn modelId="{53FCC304-C4FF-429B-8426-A2AE5C66FEDC}" type="presOf" srcId="{740A53C5-E713-44EA-BDB5-6F550CA174BE}" destId="{338A1AE3-D5D8-4D7E-A660-207071526BFE}" srcOrd="0" destOrd="0" presId="urn:microsoft.com/office/officeart/2005/8/layout/orgChart1"/>
    <dgm:cxn modelId="{2DA55A06-D5FA-4A96-A9CE-54D19431ADE4}" srcId="{CFA62B9A-AF3F-45F4-8C77-13FC131D20C5}" destId="{740A53C5-E713-44EA-BDB5-6F550CA174BE}" srcOrd="1" destOrd="0" parTransId="{DC4F7CDD-7408-49B2-9284-92BAE6E14A5F}" sibTransId="{AA29D0D1-3866-4157-88C4-2C10E715DCCB}"/>
    <dgm:cxn modelId="{158B5D43-3BBB-4F8E-8872-D4653E94A310}" type="presOf" srcId="{CFA62B9A-AF3F-45F4-8C77-13FC131D20C5}" destId="{94B52535-425F-4195-A8B1-BE30A242CF4D}" srcOrd="1" destOrd="0" presId="urn:microsoft.com/office/officeart/2005/8/layout/orgChart1"/>
    <dgm:cxn modelId="{8FEDA84A-BE49-417B-B545-E28B1FE3A70B}" srcId="{CFA62B9A-AF3F-45F4-8C77-13FC131D20C5}" destId="{52E37519-C52B-46C7-9F0D-D813E9F56E35}" srcOrd="0" destOrd="0" parTransId="{E96571E9-A634-4502-B0EE-6EEC8B710B25}" sibTransId="{99AF1E02-5778-406A-B758-AC2F73258CE7}"/>
    <dgm:cxn modelId="{DF38046D-89DA-4F06-AB5F-02DC87F78B98}" srcId="{EA076669-C32F-4923-97DE-721AED55824F}" destId="{CFA62B9A-AF3F-45F4-8C77-13FC131D20C5}" srcOrd="0" destOrd="0" parTransId="{03362CD1-8A0A-49ED-89D0-B05D6ED7F558}" sibTransId="{C8DCE68F-7E9A-4741-AD3E-1821EF468BEE}"/>
    <dgm:cxn modelId="{C6361052-62FC-4225-9390-B2DAB2458879}" type="presOf" srcId="{EA076669-C32F-4923-97DE-721AED55824F}" destId="{7A162B31-0DD3-4EF6-B843-D0A9CAEB4EC8}" srcOrd="0" destOrd="0" presId="urn:microsoft.com/office/officeart/2005/8/layout/orgChart1"/>
    <dgm:cxn modelId="{9E2AF754-1700-44CC-B7A9-6B181ACD81BA}" type="presOf" srcId="{740A53C5-E713-44EA-BDB5-6F550CA174BE}" destId="{B7939D81-3521-4FBA-BB72-F1AAE7AC3146}" srcOrd="1" destOrd="0" presId="urn:microsoft.com/office/officeart/2005/8/layout/orgChart1"/>
    <dgm:cxn modelId="{F1FA878D-9240-4AD5-845A-E3B2F56B3CB5}" type="presOf" srcId="{FDA496C2-8722-4C5C-B434-9D9B373B9251}" destId="{87A0CFAC-A76B-46F9-BCBE-F7BBF137A244}" srcOrd="0" destOrd="0" presId="urn:microsoft.com/office/officeart/2005/8/layout/orgChart1"/>
    <dgm:cxn modelId="{5B2F2199-23E4-4CCF-A403-4FD62294136C}" type="presOf" srcId="{52E37519-C52B-46C7-9F0D-D813E9F56E35}" destId="{42471AEA-4D7A-44DA-B5EA-961FF23D81E4}" srcOrd="1" destOrd="0" presId="urn:microsoft.com/office/officeart/2005/8/layout/orgChart1"/>
    <dgm:cxn modelId="{3658EE99-D9C4-4571-836E-D52558715380}" type="presOf" srcId="{09464F03-A9E0-4FD0-B0C5-972237C0AEE9}" destId="{62921BE7-D9C4-4017-9272-DA697E54D3A3}" srcOrd="0" destOrd="0" presId="urn:microsoft.com/office/officeart/2005/8/layout/orgChart1"/>
    <dgm:cxn modelId="{ACB483B2-91E6-4B36-940F-F41265C25DAB}" type="presOf" srcId="{FDA496C2-8722-4C5C-B434-9D9B373B9251}" destId="{E6E9CE30-C9B3-4DE5-92F7-ECEB1953107C}" srcOrd="1" destOrd="0" presId="urn:microsoft.com/office/officeart/2005/8/layout/orgChart1"/>
    <dgm:cxn modelId="{697AFCC8-3895-436B-94BA-F8B1DB3585E1}" type="presOf" srcId="{52E37519-C52B-46C7-9F0D-D813E9F56E35}" destId="{41790BCF-88BE-494E-97C4-E45B527EF53A}" srcOrd="0" destOrd="0" presId="urn:microsoft.com/office/officeart/2005/8/layout/orgChart1"/>
    <dgm:cxn modelId="{5FFCF1E0-F0CB-4D5B-8B60-05FC06A24142}" type="presOf" srcId="{DC4F7CDD-7408-49B2-9284-92BAE6E14A5F}" destId="{618FADED-DD69-4391-BACD-1494656AD65B}" srcOrd="0" destOrd="0" presId="urn:microsoft.com/office/officeart/2005/8/layout/orgChart1"/>
    <dgm:cxn modelId="{EA9618EB-1958-432C-9376-9D2E1BA3B968}" type="presOf" srcId="{CFA62B9A-AF3F-45F4-8C77-13FC131D20C5}" destId="{4C0D4E7A-9C35-4426-8C0F-D38F81F63B5A}" srcOrd="0" destOrd="0" presId="urn:microsoft.com/office/officeart/2005/8/layout/orgChart1"/>
    <dgm:cxn modelId="{879148F1-65AD-405E-96EE-3C67341D6090}" type="presOf" srcId="{E96571E9-A634-4502-B0EE-6EEC8B710B25}" destId="{8EDA355A-DB69-4E53-82C0-C3AE5AFE5731}" srcOrd="0" destOrd="0" presId="urn:microsoft.com/office/officeart/2005/8/layout/orgChart1"/>
    <dgm:cxn modelId="{DEF6EBFE-41F1-4012-A420-2CE75ADA8CBB}" srcId="{CFA62B9A-AF3F-45F4-8C77-13FC131D20C5}" destId="{FDA496C2-8722-4C5C-B434-9D9B373B9251}" srcOrd="2" destOrd="0" parTransId="{09464F03-A9E0-4FD0-B0C5-972237C0AEE9}" sibTransId="{E542F254-BABC-4174-B5D1-ADCD542C9B70}"/>
    <dgm:cxn modelId="{605D1D67-C273-49DC-AF36-FC8749AF81BF}" type="presParOf" srcId="{7A162B31-0DD3-4EF6-B843-D0A9CAEB4EC8}" destId="{7D79D038-D7F3-42C2-9D93-D3D35873E27A}" srcOrd="0" destOrd="0" presId="urn:microsoft.com/office/officeart/2005/8/layout/orgChart1"/>
    <dgm:cxn modelId="{12CABFE7-5CBD-4903-80E8-D97D6738C138}" type="presParOf" srcId="{7D79D038-D7F3-42C2-9D93-D3D35873E27A}" destId="{5BC28C2A-4569-4D45-B0F7-7C832AAEF6C8}" srcOrd="0" destOrd="0" presId="urn:microsoft.com/office/officeart/2005/8/layout/orgChart1"/>
    <dgm:cxn modelId="{03CBD78D-15BD-4AA6-903D-CDC5CDCAC753}" type="presParOf" srcId="{5BC28C2A-4569-4D45-B0F7-7C832AAEF6C8}" destId="{4C0D4E7A-9C35-4426-8C0F-D38F81F63B5A}" srcOrd="0" destOrd="0" presId="urn:microsoft.com/office/officeart/2005/8/layout/orgChart1"/>
    <dgm:cxn modelId="{23443E8E-5241-47D7-9AC7-FBB7093C140B}" type="presParOf" srcId="{5BC28C2A-4569-4D45-B0F7-7C832AAEF6C8}" destId="{94B52535-425F-4195-A8B1-BE30A242CF4D}" srcOrd="1" destOrd="0" presId="urn:microsoft.com/office/officeart/2005/8/layout/orgChart1"/>
    <dgm:cxn modelId="{F98D2132-FC9B-49DE-B904-BE2252535801}" type="presParOf" srcId="{7D79D038-D7F3-42C2-9D93-D3D35873E27A}" destId="{209EFF4F-5BFB-4BA4-9CE8-23C967F2A868}" srcOrd="1" destOrd="0" presId="urn:microsoft.com/office/officeart/2005/8/layout/orgChart1"/>
    <dgm:cxn modelId="{AC5DE3C2-556C-47DF-B15B-0F86F3369590}" type="presParOf" srcId="{209EFF4F-5BFB-4BA4-9CE8-23C967F2A868}" destId="{8EDA355A-DB69-4E53-82C0-C3AE5AFE5731}" srcOrd="0" destOrd="0" presId="urn:microsoft.com/office/officeart/2005/8/layout/orgChart1"/>
    <dgm:cxn modelId="{04E0C895-9A65-48A1-A5A8-8095E3FF73FF}" type="presParOf" srcId="{209EFF4F-5BFB-4BA4-9CE8-23C967F2A868}" destId="{B51415E2-B896-4D2F-BEC6-0E928A6E33A8}" srcOrd="1" destOrd="0" presId="urn:microsoft.com/office/officeart/2005/8/layout/orgChart1"/>
    <dgm:cxn modelId="{0114622F-A2FB-4A3E-A144-46B2D6FB5145}" type="presParOf" srcId="{B51415E2-B896-4D2F-BEC6-0E928A6E33A8}" destId="{EC035225-80D1-4457-9382-3D0339061A48}" srcOrd="0" destOrd="0" presId="urn:microsoft.com/office/officeart/2005/8/layout/orgChart1"/>
    <dgm:cxn modelId="{8418B017-4C92-4CB5-A0B8-A93829C0DA92}" type="presParOf" srcId="{EC035225-80D1-4457-9382-3D0339061A48}" destId="{41790BCF-88BE-494E-97C4-E45B527EF53A}" srcOrd="0" destOrd="0" presId="urn:microsoft.com/office/officeart/2005/8/layout/orgChart1"/>
    <dgm:cxn modelId="{9940BE43-4FF4-4950-A7E7-F42CAD736A14}" type="presParOf" srcId="{EC035225-80D1-4457-9382-3D0339061A48}" destId="{42471AEA-4D7A-44DA-B5EA-961FF23D81E4}" srcOrd="1" destOrd="0" presId="urn:microsoft.com/office/officeart/2005/8/layout/orgChart1"/>
    <dgm:cxn modelId="{DBDCDD91-80AE-49E6-BDE8-44BCF0888CBB}" type="presParOf" srcId="{B51415E2-B896-4D2F-BEC6-0E928A6E33A8}" destId="{16802D8E-07EC-43BB-AD7E-8B20666E27F1}" srcOrd="1" destOrd="0" presId="urn:microsoft.com/office/officeart/2005/8/layout/orgChart1"/>
    <dgm:cxn modelId="{C6A9AC31-08F8-46B6-97E7-D7F9269E8AC4}" type="presParOf" srcId="{B51415E2-B896-4D2F-BEC6-0E928A6E33A8}" destId="{8AAAA658-E76C-463E-9B7F-447295199F3A}" srcOrd="2" destOrd="0" presId="urn:microsoft.com/office/officeart/2005/8/layout/orgChart1"/>
    <dgm:cxn modelId="{A93E0254-0D05-468B-A0F4-82A0BC3F73FC}" type="presParOf" srcId="{209EFF4F-5BFB-4BA4-9CE8-23C967F2A868}" destId="{618FADED-DD69-4391-BACD-1494656AD65B}" srcOrd="2" destOrd="0" presId="urn:microsoft.com/office/officeart/2005/8/layout/orgChart1"/>
    <dgm:cxn modelId="{9F8F0615-2FB0-43CB-A618-F5434DFE3F51}" type="presParOf" srcId="{209EFF4F-5BFB-4BA4-9CE8-23C967F2A868}" destId="{CF5C47F0-A400-425C-8D4A-44BCF7A0D999}" srcOrd="3" destOrd="0" presId="urn:microsoft.com/office/officeart/2005/8/layout/orgChart1"/>
    <dgm:cxn modelId="{FA3B24E9-E55A-4777-8A32-BB27CC3B673F}" type="presParOf" srcId="{CF5C47F0-A400-425C-8D4A-44BCF7A0D999}" destId="{437E3EBA-28B6-4D46-9C31-38EC89464634}" srcOrd="0" destOrd="0" presId="urn:microsoft.com/office/officeart/2005/8/layout/orgChart1"/>
    <dgm:cxn modelId="{3A445114-B522-46A7-8769-C9F62D0FE538}" type="presParOf" srcId="{437E3EBA-28B6-4D46-9C31-38EC89464634}" destId="{338A1AE3-D5D8-4D7E-A660-207071526BFE}" srcOrd="0" destOrd="0" presId="urn:microsoft.com/office/officeart/2005/8/layout/orgChart1"/>
    <dgm:cxn modelId="{71DE8692-7482-4370-B87D-50BDFAABECEF}" type="presParOf" srcId="{437E3EBA-28B6-4D46-9C31-38EC89464634}" destId="{B7939D81-3521-4FBA-BB72-F1AAE7AC3146}" srcOrd="1" destOrd="0" presId="urn:microsoft.com/office/officeart/2005/8/layout/orgChart1"/>
    <dgm:cxn modelId="{73485C43-CF2A-40E7-AB37-FDFE422BEE91}" type="presParOf" srcId="{CF5C47F0-A400-425C-8D4A-44BCF7A0D999}" destId="{A1284C26-D579-4E43-B080-F400EC6467DC}" srcOrd="1" destOrd="0" presId="urn:microsoft.com/office/officeart/2005/8/layout/orgChart1"/>
    <dgm:cxn modelId="{4D8FC714-80F0-4C6C-9330-A3307371FCC4}" type="presParOf" srcId="{CF5C47F0-A400-425C-8D4A-44BCF7A0D999}" destId="{1CB863BB-2854-4207-BFF4-B3FCADB19314}" srcOrd="2" destOrd="0" presId="urn:microsoft.com/office/officeart/2005/8/layout/orgChart1"/>
    <dgm:cxn modelId="{60A9FD9D-5E6B-4480-A68C-0CAB40F5F376}" type="presParOf" srcId="{209EFF4F-5BFB-4BA4-9CE8-23C967F2A868}" destId="{62921BE7-D9C4-4017-9272-DA697E54D3A3}" srcOrd="4" destOrd="0" presId="urn:microsoft.com/office/officeart/2005/8/layout/orgChart1"/>
    <dgm:cxn modelId="{55176666-3F4D-4BA9-8A9A-25A8BFC3F276}" type="presParOf" srcId="{209EFF4F-5BFB-4BA4-9CE8-23C967F2A868}" destId="{61D619C2-7F87-4EF9-ABFD-B7CA8E10B431}" srcOrd="5" destOrd="0" presId="urn:microsoft.com/office/officeart/2005/8/layout/orgChart1"/>
    <dgm:cxn modelId="{30015F38-D18B-44DA-8081-91F85D455BCB}" type="presParOf" srcId="{61D619C2-7F87-4EF9-ABFD-B7CA8E10B431}" destId="{36EDE738-3378-4BBA-9AAA-31A54C7C59EA}" srcOrd="0" destOrd="0" presId="urn:microsoft.com/office/officeart/2005/8/layout/orgChart1"/>
    <dgm:cxn modelId="{FEA98437-DAAF-4C01-B6D6-00A912380506}" type="presParOf" srcId="{36EDE738-3378-4BBA-9AAA-31A54C7C59EA}" destId="{87A0CFAC-A76B-46F9-BCBE-F7BBF137A244}" srcOrd="0" destOrd="0" presId="urn:microsoft.com/office/officeart/2005/8/layout/orgChart1"/>
    <dgm:cxn modelId="{58C5E328-CBF0-4C0C-9218-893835D7DA24}" type="presParOf" srcId="{36EDE738-3378-4BBA-9AAA-31A54C7C59EA}" destId="{E6E9CE30-C9B3-4DE5-92F7-ECEB1953107C}" srcOrd="1" destOrd="0" presId="urn:microsoft.com/office/officeart/2005/8/layout/orgChart1"/>
    <dgm:cxn modelId="{2E73D9A5-22D6-44E0-A91D-39FD8BBD19F2}" type="presParOf" srcId="{61D619C2-7F87-4EF9-ABFD-B7CA8E10B431}" destId="{AC119301-7544-46E9-B2F2-6580B91EEBCA}" srcOrd="1" destOrd="0" presId="urn:microsoft.com/office/officeart/2005/8/layout/orgChart1"/>
    <dgm:cxn modelId="{ABEA878A-66E8-4D35-A278-ED2A6C548506}" type="presParOf" srcId="{61D619C2-7F87-4EF9-ABFD-B7CA8E10B431}" destId="{FC3623DA-AEB4-461F-BB5B-7CB388DE041C}" srcOrd="2" destOrd="0" presId="urn:microsoft.com/office/officeart/2005/8/layout/orgChart1"/>
    <dgm:cxn modelId="{492C2606-9DE6-4BB2-8E14-F7CAB06DE245}" type="presParOf" srcId="{7D79D038-D7F3-42C2-9D93-D3D35873E27A}" destId="{DCC53019-6C69-4AA4-AFBD-93FC610058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076669-C32F-4923-97DE-721AED55824F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A62B9A-AF3F-45F4-8C77-13FC131D20C5}">
      <dgm:prSet phldrT="[Текст]"/>
      <dgm:spPr/>
      <dgm:t>
        <a:bodyPr/>
        <a:lstStyle/>
        <a:p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Другое</a:t>
          </a:r>
        </a:p>
      </dgm:t>
    </dgm:pt>
    <dgm:pt modelId="{03362CD1-8A0A-49ED-89D0-B05D6ED7F558}" type="parTrans" cxnId="{DF38046D-89DA-4F06-AB5F-02DC87F78B98}">
      <dgm:prSet/>
      <dgm:spPr/>
      <dgm:t>
        <a:bodyPr/>
        <a:lstStyle/>
        <a:p>
          <a:endParaRPr lang="ru-RU"/>
        </a:p>
      </dgm:t>
    </dgm:pt>
    <dgm:pt modelId="{C8DCE68F-7E9A-4741-AD3E-1821EF468BEE}" type="sibTrans" cxnId="{DF38046D-89DA-4F06-AB5F-02DC87F78B98}">
      <dgm:prSet/>
      <dgm:spPr/>
      <dgm:t>
        <a:bodyPr/>
        <a:lstStyle/>
        <a:p>
          <a:endParaRPr lang="ru-RU"/>
        </a:p>
      </dgm:t>
    </dgm:pt>
    <dgm:pt modelId="{52E37519-C52B-46C7-9F0D-D813E9F56E35}">
      <dgm:prSet phldrT="[Текст]"/>
      <dgm:spPr/>
      <dgm:t>
        <a:bodyPr/>
        <a:lstStyle/>
        <a:p>
          <a:r>
            <a:rPr lang="ru-RU" dirty="0"/>
            <a:t>Google </a:t>
          </a:r>
          <a:r>
            <a:rPr lang="ru-RU" dirty="0" err="1"/>
            <a:t>Analytics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6571E9-A634-4502-B0EE-6EEC8B710B25}" type="parTrans" cxnId="{8FEDA84A-BE49-417B-B545-E28B1FE3A70B}">
      <dgm:prSet/>
      <dgm:spPr/>
      <dgm:t>
        <a:bodyPr/>
        <a:lstStyle/>
        <a:p>
          <a:endParaRPr lang="ru-RU"/>
        </a:p>
      </dgm:t>
    </dgm:pt>
    <dgm:pt modelId="{99AF1E02-5778-406A-B758-AC2F73258CE7}" type="sibTrans" cxnId="{8FEDA84A-BE49-417B-B545-E28B1FE3A70B}">
      <dgm:prSet/>
      <dgm:spPr/>
      <dgm:t>
        <a:bodyPr/>
        <a:lstStyle/>
        <a:p>
          <a:endParaRPr lang="ru-RU"/>
        </a:p>
      </dgm:t>
    </dgm:pt>
    <dgm:pt modelId="{7A162B31-0DD3-4EF6-B843-D0A9CAEB4EC8}" type="pres">
      <dgm:prSet presAssocID="{EA076669-C32F-4923-97DE-721AED5582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79D038-D7F3-42C2-9D93-D3D35873E27A}" type="pres">
      <dgm:prSet presAssocID="{CFA62B9A-AF3F-45F4-8C77-13FC131D20C5}" presName="hierRoot1" presStyleCnt="0">
        <dgm:presLayoutVars>
          <dgm:hierBranch val="init"/>
        </dgm:presLayoutVars>
      </dgm:prSet>
      <dgm:spPr/>
    </dgm:pt>
    <dgm:pt modelId="{5BC28C2A-4569-4D45-B0F7-7C832AAEF6C8}" type="pres">
      <dgm:prSet presAssocID="{CFA62B9A-AF3F-45F4-8C77-13FC131D20C5}" presName="rootComposite1" presStyleCnt="0"/>
      <dgm:spPr/>
    </dgm:pt>
    <dgm:pt modelId="{4C0D4E7A-9C35-4426-8C0F-D38F81F63B5A}" type="pres">
      <dgm:prSet presAssocID="{CFA62B9A-AF3F-45F4-8C77-13FC131D20C5}" presName="rootText1" presStyleLbl="node0" presStyleIdx="0" presStyleCnt="1">
        <dgm:presLayoutVars>
          <dgm:chPref val="3"/>
        </dgm:presLayoutVars>
      </dgm:prSet>
      <dgm:spPr/>
    </dgm:pt>
    <dgm:pt modelId="{94B52535-425F-4195-A8B1-BE30A242CF4D}" type="pres">
      <dgm:prSet presAssocID="{CFA62B9A-AF3F-45F4-8C77-13FC131D20C5}" presName="rootConnector1" presStyleLbl="node1" presStyleIdx="0" presStyleCnt="0"/>
      <dgm:spPr/>
    </dgm:pt>
    <dgm:pt modelId="{209EFF4F-5BFB-4BA4-9CE8-23C967F2A868}" type="pres">
      <dgm:prSet presAssocID="{CFA62B9A-AF3F-45F4-8C77-13FC131D20C5}" presName="hierChild2" presStyleCnt="0"/>
      <dgm:spPr/>
    </dgm:pt>
    <dgm:pt modelId="{8EDA355A-DB69-4E53-82C0-C3AE5AFE5731}" type="pres">
      <dgm:prSet presAssocID="{E96571E9-A634-4502-B0EE-6EEC8B710B25}" presName="Name37" presStyleLbl="parChTrans1D2" presStyleIdx="0" presStyleCnt="1"/>
      <dgm:spPr/>
    </dgm:pt>
    <dgm:pt modelId="{B51415E2-B896-4D2F-BEC6-0E928A6E33A8}" type="pres">
      <dgm:prSet presAssocID="{52E37519-C52B-46C7-9F0D-D813E9F56E35}" presName="hierRoot2" presStyleCnt="0">
        <dgm:presLayoutVars>
          <dgm:hierBranch val="init"/>
        </dgm:presLayoutVars>
      </dgm:prSet>
      <dgm:spPr/>
    </dgm:pt>
    <dgm:pt modelId="{EC035225-80D1-4457-9382-3D0339061A48}" type="pres">
      <dgm:prSet presAssocID="{52E37519-C52B-46C7-9F0D-D813E9F56E35}" presName="rootComposite" presStyleCnt="0"/>
      <dgm:spPr/>
    </dgm:pt>
    <dgm:pt modelId="{41790BCF-88BE-494E-97C4-E45B527EF53A}" type="pres">
      <dgm:prSet presAssocID="{52E37519-C52B-46C7-9F0D-D813E9F56E35}" presName="rootText" presStyleLbl="node2" presStyleIdx="0" presStyleCnt="1">
        <dgm:presLayoutVars>
          <dgm:chPref val="3"/>
        </dgm:presLayoutVars>
      </dgm:prSet>
      <dgm:spPr/>
    </dgm:pt>
    <dgm:pt modelId="{42471AEA-4D7A-44DA-B5EA-961FF23D81E4}" type="pres">
      <dgm:prSet presAssocID="{52E37519-C52B-46C7-9F0D-D813E9F56E35}" presName="rootConnector" presStyleLbl="node2" presStyleIdx="0" presStyleCnt="1"/>
      <dgm:spPr/>
    </dgm:pt>
    <dgm:pt modelId="{16802D8E-07EC-43BB-AD7E-8B20666E27F1}" type="pres">
      <dgm:prSet presAssocID="{52E37519-C52B-46C7-9F0D-D813E9F56E35}" presName="hierChild4" presStyleCnt="0"/>
      <dgm:spPr/>
    </dgm:pt>
    <dgm:pt modelId="{8AAAA658-E76C-463E-9B7F-447295199F3A}" type="pres">
      <dgm:prSet presAssocID="{52E37519-C52B-46C7-9F0D-D813E9F56E35}" presName="hierChild5" presStyleCnt="0"/>
      <dgm:spPr/>
    </dgm:pt>
    <dgm:pt modelId="{DCC53019-6C69-4AA4-AFBD-93FC61005807}" type="pres">
      <dgm:prSet presAssocID="{CFA62B9A-AF3F-45F4-8C77-13FC131D20C5}" presName="hierChild3" presStyleCnt="0"/>
      <dgm:spPr/>
    </dgm:pt>
  </dgm:ptLst>
  <dgm:cxnLst>
    <dgm:cxn modelId="{158B5D43-3BBB-4F8E-8872-D4653E94A310}" type="presOf" srcId="{CFA62B9A-AF3F-45F4-8C77-13FC131D20C5}" destId="{94B52535-425F-4195-A8B1-BE30A242CF4D}" srcOrd="1" destOrd="0" presId="urn:microsoft.com/office/officeart/2005/8/layout/orgChart1"/>
    <dgm:cxn modelId="{8FEDA84A-BE49-417B-B545-E28B1FE3A70B}" srcId="{CFA62B9A-AF3F-45F4-8C77-13FC131D20C5}" destId="{52E37519-C52B-46C7-9F0D-D813E9F56E35}" srcOrd="0" destOrd="0" parTransId="{E96571E9-A634-4502-B0EE-6EEC8B710B25}" sibTransId="{99AF1E02-5778-406A-B758-AC2F73258CE7}"/>
    <dgm:cxn modelId="{DF38046D-89DA-4F06-AB5F-02DC87F78B98}" srcId="{EA076669-C32F-4923-97DE-721AED55824F}" destId="{CFA62B9A-AF3F-45F4-8C77-13FC131D20C5}" srcOrd="0" destOrd="0" parTransId="{03362CD1-8A0A-49ED-89D0-B05D6ED7F558}" sibTransId="{C8DCE68F-7E9A-4741-AD3E-1821EF468BEE}"/>
    <dgm:cxn modelId="{C6361052-62FC-4225-9390-B2DAB2458879}" type="presOf" srcId="{EA076669-C32F-4923-97DE-721AED55824F}" destId="{7A162B31-0DD3-4EF6-B843-D0A9CAEB4EC8}" srcOrd="0" destOrd="0" presId="urn:microsoft.com/office/officeart/2005/8/layout/orgChart1"/>
    <dgm:cxn modelId="{5B2F2199-23E4-4CCF-A403-4FD62294136C}" type="presOf" srcId="{52E37519-C52B-46C7-9F0D-D813E9F56E35}" destId="{42471AEA-4D7A-44DA-B5EA-961FF23D81E4}" srcOrd="1" destOrd="0" presId="urn:microsoft.com/office/officeart/2005/8/layout/orgChart1"/>
    <dgm:cxn modelId="{697AFCC8-3895-436B-94BA-F8B1DB3585E1}" type="presOf" srcId="{52E37519-C52B-46C7-9F0D-D813E9F56E35}" destId="{41790BCF-88BE-494E-97C4-E45B527EF53A}" srcOrd="0" destOrd="0" presId="urn:microsoft.com/office/officeart/2005/8/layout/orgChart1"/>
    <dgm:cxn modelId="{EA9618EB-1958-432C-9376-9D2E1BA3B968}" type="presOf" srcId="{CFA62B9A-AF3F-45F4-8C77-13FC131D20C5}" destId="{4C0D4E7A-9C35-4426-8C0F-D38F81F63B5A}" srcOrd="0" destOrd="0" presId="urn:microsoft.com/office/officeart/2005/8/layout/orgChart1"/>
    <dgm:cxn modelId="{879148F1-65AD-405E-96EE-3C67341D6090}" type="presOf" srcId="{E96571E9-A634-4502-B0EE-6EEC8B710B25}" destId="{8EDA355A-DB69-4E53-82C0-C3AE5AFE5731}" srcOrd="0" destOrd="0" presId="urn:microsoft.com/office/officeart/2005/8/layout/orgChart1"/>
    <dgm:cxn modelId="{605D1D67-C273-49DC-AF36-FC8749AF81BF}" type="presParOf" srcId="{7A162B31-0DD3-4EF6-B843-D0A9CAEB4EC8}" destId="{7D79D038-D7F3-42C2-9D93-D3D35873E27A}" srcOrd="0" destOrd="0" presId="urn:microsoft.com/office/officeart/2005/8/layout/orgChart1"/>
    <dgm:cxn modelId="{12CABFE7-5CBD-4903-80E8-D97D6738C138}" type="presParOf" srcId="{7D79D038-D7F3-42C2-9D93-D3D35873E27A}" destId="{5BC28C2A-4569-4D45-B0F7-7C832AAEF6C8}" srcOrd="0" destOrd="0" presId="urn:microsoft.com/office/officeart/2005/8/layout/orgChart1"/>
    <dgm:cxn modelId="{03CBD78D-15BD-4AA6-903D-CDC5CDCAC753}" type="presParOf" srcId="{5BC28C2A-4569-4D45-B0F7-7C832AAEF6C8}" destId="{4C0D4E7A-9C35-4426-8C0F-D38F81F63B5A}" srcOrd="0" destOrd="0" presId="urn:microsoft.com/office/officeart/2005/8/layout/orgChart1"/>
    <dgm:cxn modelId="{23443E8E-5241-47D7-9AC7-FBB7093C140B}" type="presParOf" srcId="{5BC28C2A-4569-4D45-B0F7-7C832AAEF6C8}" destId="{94B52535-425F-4195-A8B1-BE30A242CF4D}" srcOrd="1" destOrd="0" presId="urn:microsoft.com/office/officeart/2005/8/layout/orgChart1"/>
    <dgm:cxn modelId="{F98D2132-FC9B-49DE-B904-BE2252535801}" type="presParOf" srcId="{7D79D038-D7F3-42C2-9D93-D3D35873E27A}" destId="{209EFF4F-5BFB-4BA4-9CE8-23C967F2A868}" srcOrd="1" destOrd="0" presId="urn:microsoft.com/office/officeart/2005/8/layout/orgChart1"/>
    <dgm:cxn modelId="{AC5DE3C2-556C-47DF-B15B-0F86F3369590}" type="presParOf" srcId="{209EFF4F-5BFB-4BA4-9CE8-23C967F2A868}" destId="{8EDA355A-DB69-4E53-82C0-C3AE5AFE5731}" srcOrd="0" destOrd="0" presId="urn:microsoft.com/office/officeart/2005/8/layout/orgChart1"/>
    <dgm:cxn modelId="{04E0C895-9A65-48A1-A5A8-8095E3FF73FF}" type="presParOf" srcId="{209EFF4F-5BFB-4BA4-9CE8-23C967F2A868}" destId="{B51415E2-B896-4D2F-BEC6-0E928A6E33A8}" srcOrd="1" destOrd="0" presId="urn:microsoft.com/office/officeart/2005/8/layout/orgChart1"/>
    <dgm:cxn modelId="{0114622F-A2FB-4A3E-A144-46B2D6FB5145}" type="presParOf" srcId="{B51415E2-B896-4D2F-BEC6-0E928A6E33A8}" destId="{EC035225-80D1-4457-9382-3D0339061A48}" srcOrd="0" destOrd="0" presId="urn:microsoft.com/office/officeart/2005/8/layout/orgChart1"/>
    <dgm:cxn modelId="{8418B017-4C92-4CB5-A0B8-A93829C0DA92}" type="presParOf" srcId="{EC035225-80D1-4457-9382-3D0339061A48}" destId="{41790BCF-88BE-494E-97C4-E45B527EF53A}" srcOrd="0" destOrd="0" presId="urn:microsoft.com/office/officeart/2005/8/layout/orgChart1"/>
    <dgm:cxn modelId="{9940BE43-4FF4-4950-A7E7-F42CAD736A14}" type="presParOf" srcId="{EC035225-80D1-4457-9382-3D0339061A48}" destId="{42471AEA-4D7A-44DA-B5EA-961FF23D81E4}" srcOrd="1" destOrd="0" presId="urn:microsoft.com/office/officeart/2005/8/layout/orgChart1"/>
    <dgm:cxn modelId="{DBDCDD91-80AE-49E6-BDE8-44BCF0888CBB}" type="presParOf" srcId="{B51415E2-B896-4D2F-BEC6-0E928A6E33A8}" destId="{16802D8E-07EC-43BB-AD7E-8B20666E27F1}" srcOrd="1" destOrd="0" presId="urn:microsoft.com/office/officeart/2005/8/layout/orgChart1"/>
    <dgm:cxn modelId="{C6A9AC31-08F8-46B6-97E7-D7F9269E8AC4}" type="presParOf" srcId="{B51415E2-B896-4D2F-BEC6-0E928A6E33A8}" destId="{8AAAA658-E76C-463E-9B7F-447295199F3A}" srcOrd="2" destOrd="0" presId="urn:microsoft.com/office/officeart/2005/8/layout/orgChart1"/>
    <dgm:cxn modelId="{492C2606-9DE6-4BB2-8E14-F7CAB06DE245}" type="presParOf" srcId="{7D79D038-D7F3-42C2-9D93-D3D35873E27A}" destId="{DCC53019-6C69-4AA4-AFBD-93FC610058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D59ED-873A-4F82-8D6C-B46844DB8E5D}">
      <dsp:nvSpPr>
        <dsp:cNvPr id="0" name=""/>
        <dsp:cNvSpPr/>
      </dsp:nvSpPr>
      <dsp:spPr>
        <a:xfrm>
          <a:off x="599466" y="0"/>
          <a:ext cx="6793954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4A538-ECEB-43B4-AF65-5F8432C23DE9}">
      <dsp:nvSpPr>
        <dsp:cNvPr id="0" name=""/>
        <dsp:cNvSpPr/>
      </dsp:nvSpPr>
      <dsp:spPr>
        <a:xfrm>
          <a:off x="4000" y="1219199"/>
          <a:ext cx="192406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2014: Прохождение теста Turing100</a:t>
          </a:r>
          <a:endParaRPr lang="ru-RU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355" y="1298554"/>
        <a:ext cx="1765359" cy="1466890"/>
      </dsp:txXfrm>
    </dsp:sp>
    <dsp:sp modelId="{BD47E11E-BC35-424C-84CD-A3DBFAF1E2F2}">
      <dsp:nvSpPr>
        <dsp:cNvPr id="0" name=""/>
        <dsp:cNvSpPr/>
      </dsp:nvSpPr>
      <dsp:spPr>
        <a:xfrm>
          <a:off x="2024273" y="1219199"/>
          <a:ext cx="192406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2018: Оценка российского рынка разговорного AI</a:t>
          </a:r>
          <a:endParaRPr lang="ru-RU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3628" y="1298554"/>
        <a:ext cx="1765359" cy="1466890"/>
      </dsp:txXfrm>
    </dsp:sp>
    <dsp:sp modelId="{A96FB134-50D7-4122-A03F-EE36E261B0B1}">
      <dsp:nvSpPr>
        <dsp:cNvPr id="0" name=""/>
        <dsp:cNvSpPr/>
      </dsp:nvSpPr>
      <dsp:spPr>
        <a:xfrm>
          <a:off x="4044545" y="1219199"/>
          <a:ext cx="192406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2020: Закрытие сделок с «</a:t>
          </a:r>
          <a:r>
            <a:rPr lang="ru-RU" sz="16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Совкомбанком</a:t>
          </a:r>
          <a:r>
            <a:rPr lang="ru-RU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» и МТС</a:t>
          </a:r>
          <a:endParaRPr lang="ru-RU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23900" y="1298554"/>
        <a:ext cx="1765359" cy="1466890"/>
      </dsp:txXfrm>
    </dsp:sp>
    <dsp:sp modelId="{9FC9D2AD-87FF-4C35-9A1F-B8866E2DA14B}">
      <dsp:nvSpPr>
        <dsp:cNvPr id="0" name=""/>
        <dsp:cNvSpPr/>
      </dsp:nvSpPr>
      <dsp:spPr>
        <a:xfrm>
          <a:off x="6064818" y="1219199"/>
          <a:ext cx="192406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2021: Аккредитованный технологический партнер </a:t>
          </a:r>
          <a:r>
            <a:rPr lang="ru-RU" sz="16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SberDevices</a:t>
          </a:r>
          <a:endParaRPr lang="ru-RU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44173" y="1298554"/>
        <a:ext cx="1765359" cy="146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3AE84-C8AB-4B2C-94A7-40B016CE0C2B}">
      <dsp:nvSpPr>
        <dsp:cNvPr id="0" name=""/>
        <dsp:cNvSpPr/>
      </dsp:nvSpPr>
      <dsp:spPr>
        <a:xfrm>
          <a:off x="4104456" y="2528642"/>
          <a:ext cx="3214635" cy="371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970"/>
              </a:lnTo>
              <a:lnTo>
                <a:pt x="3214635" y="185970"/>
              </a:lnTo>
              <a:lnTo>
                <a:pt x="3214635" y="3719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DA9CA-CCBD-4DE1-871C-547FE6123D22}">
      <dsp:nvSpPr>
        <dsp:cNvPr id="0" name=""/>
        <dsp:cNvSpPr/>
      </dsp:nvSpPr>
      <dsp:spPr>
        <a:xfrm>
          <a:off x="4104456" y="2528642"/>
          <a:ext cx="1071545" cy="371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970"/>
              </a:lnTo>
              <a:lnTo>
                <a:pt x="1071545" y="185970"/>
              </a:lnTo>
              <a:lnTo>
                <a:pt x="1071545" y="3719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02515A-A742-4615-BC86-0F179769FD29}">
      <dsp:nvSpPr>
        <dsp:cNvPr id="0" name=""/>
        <dsp:cNvSpPr/>
      </dsp:nvSpPr>
      <dsp:spPr>
        <a:xfrm>
          <a:off x="3032910" y="2528642"/>
          <a:ext cx="1071545" cy="371941"/>
        </a:xfrm>
        <a:custGeom>
          <a:avLst/>
          <a:gdLst/>
          <a:ahLst/>
          <a:cxnLst/>
          <a:rect l="0" t="0" r="0" b="0"/>
          <a:pathLst>
            <a:path>
              <a:moveTo>
                <a:pt x="1071545" y="0"/>
              </a:moveTo>
              <a:lnTo>
                <a:pt x="1071545" y="185970"/>
              </a:lnTo>
              <a:lnTo>
                <a:pt x="0" y="185970"/>
              </a:lnTo>
              <a:lnTo>
                <a:pt x="0" y="3719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B318C-CCBE-4EE4-AAEF-A4F338D591F4}">
      <dsp:nvSpPr>
        <dsp:cNvPr id="0" name=""/>
        <dsp:cNvSpPr/>
      </dsp:nvSpPr>
      <dsp:spPr>
        <a:xfrm>
          <a:off x="889820" y="2528642"/>
          <a:ext cx="3214635" cy="371941"/>
        </a:xfrm>
        <a:custGeom>
          <a:avLst/>
          <a:gdLst/>
          <a:ahLst/>
          <a:cxnLst/>
          <a:rect l="0" t="0" r="0" b="0"/>
          <a:pathLst>
            <a:path>
              <a:moveTo>
                <a:pt x="3214635" y="0"/>
              </a:moveTo>
              <a:lnTo>
                <a:pt x="3214635" y="185970"/>
              </a:lnTo>
              <a:lnTo>
                <a:pt x="0" y="185970"/>
              </a:lnTo>
              <a:lnTo>
                <a:pt x="0" y="3719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CDD8F-532F-48EA-BADE-FFDB5D93DCAE}">
      <dsp:nvSpPr>
        <dsp:cNvPr id="0" name=""/>
        <dsp:cNvSpPr/>
      </dsp:nvSpPr>
      <dsp:spPr>
        <a:xfrm>
          <a:off x="3218881" y="1643067"/>
          <a:ext cx="1771148" cy="885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Типы ботов</a:t>
          </a:r>
        </a:p>
      </dsp:txBody>
      <dsp:txXfrm>
        <a:off x="3218881" y="1643067"/>
        <a:ext cx="1771148" cy="885574"/>
      </dsp:txXfrm>
    </dsp:sp>
    <dsp:sp modelId="{4DD25280-B2F6-4E29-9043-479AFA979530}">
      <dsp:nvSpPr>
        <dsp:cNvPr id="0" name=""/>
        <dsp:cNvSpPr/>
      </dsp:nvSpPr>
      <dsp:spPr>
        <a:xfrm>
          <a:off x="4246" y="2900583"/>
          <a:ext cx="1771148" cy="885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Текстовые для сайтов, соцсетей и мессенджеров</a:t>
          </a:r>
        </a:p>
      </dsp:txBody>
      <dsp:txXfrm>
        <a:off x="4246" y="2900583"/>
        <a:ext cx="1771148" cy="885574"/>
      </dsp:txXfrm>
    </dsp:sp>
    <dsp:sp modelId="{AC682495-1FA4-4BD9-9684-9386D8830016}">
      <dsp:nvSpPr>
        <dsp:cNvPr id="0" name=""/>
        <dsp:cNvSpPr/>
      </dsp:nvSpPr>
      <dsp:spPr>
        <a:xfrm>
          <a:off x="2147336" y="2900583"/>
          <a:ext cx="1771148" cy="885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Голосовые для массового обзвона клиентов по телефону</a:t>
          </a:r>
        </a:p>
      </dsp:txBody>
      <dsp:txXfrm>
        <a:off x="2147336" y="2900583"/>
        <a:ext cx="1771148" cy="885574"/>
      </dsp:txXfrm>
    </dsp:sp>
    <dsp:sp modelId="{17F9FBD2-BC39-4A74-AB76-650890B10ADA}">
      <dsp:nvSpPr>
        <dsp:cNvPr id="0" name=""/>
        <dsp:cNvSpPr/>
      </dsp:nvSpPr>
      <dsp:spPr>
        <a:xfrm>
          <a:off x="4290426" y="2900583"/>
          <a:ext cx="1771148" cy="885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Умные IVR с голосовым меню</a:t>
          </a:r>
        </a:p>
      </dsp:txBody>
      <dsp:txXfrm>
        <a:off x="4290426" y="2900583"/>
        <a:ext cx="1771148" cy="885574"/>
      </dsp:txXfrm>
    </dsp:sp>
    <dsp:sp modelId="{1C2E453D-4B3E-46A5-BFBC-17C482E8980B}">
      <dsp:nvSpPr>
        <dsp:cNvPr id="0" name=""/>
        <dsp:cNvSpPr/>
      </dsp:nvSpPr>
      <dsp:spPr>
        <a:xfrm>
          <a:off x="6433516" y="2900583"/>
          <a:ext cx="1771148" cy="885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Навыки для уже существующих голосовых ассистентов (Алиса, Маруся и др.)</a:t>
          </a:r>
        </a:p>
      </dsp:txBody>
      <dsp:txXfrm>
        <a:off x="6433516" y="2900583"/>
        <a:ext cx="1771148" cy="885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4E011-02A0-41D8-BD54-97B8B641C20F}">
      <dsp:nvSpPr>
        <dsp:cNvPr id="0" name=""/>
        <dsp:cNvSpPr/>
      </dsp:nvSpPr>
      <dsp:spPr>
        <a:xfrm>
          <a:off x="3867686" y="2333139"/>
          <a:ext cx="2736416" cy="474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457"/>
              </a:lnTo>
              <a:lnTo>
                <a:pt x="2736416" y="237457"/>
              </a:lnTo>
              <a:lnTo>
                <a:pt x="2736416" y="4749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BA08EB-D466-49E9-AF86-8F32930CE1AE}">
      <dsp:nvSpPr>
        <dsp:cNvPr id="0" name=""/>
        <dsp:cNvSpPr/>
      </dsp:nvSpPr>
      <dsp:spPr>
        <a:xfrm>
          <a:off x="3821966" y="2333139"/>
          <a:ext cx="91440" cy="4749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49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BC010F-693F-473E-B08B-B2F532508857}">
      <dsp:nvSpPr>
        <dsp:cNvPr id="0" name=""/>
        <dsp:cNvSpPr/>
      </dsp:nvSpPr>
      <dsp:spPr>
        <a:xfrm>
          <a:off x="1131269" y="2333139"/>
          <a:ext cx="2736416" cy="474915"/>
        </a:xfrm>
        <a:custGeom>
          <a:avLst/>
          <a:gdLst/>
          <a:ahLst/>
          <a:cxnLst/>
          <a:rect l="0" t="0" r="0" b="0"/>
          <a:pathLst>
            <a:path>
              <a:moveTo>
                <a:pt x="2736416" y="0"/>
              </a:moveTo>
              <a:lnTo>
                <a:pt x="2736416" y="237457"/>
              </a:lnTo>
              <a:lnTo>
                <a:pt x="0" y="237457"/>
              </a:lnTo>
              <a:lnTo>
                <a:pt x="0" y="4749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80391-1F81-4785-87D3-F65ED070C196}">
      <dsp:nvSpPr>
        <dsp:cNvPr id="0" name=""/>
        <dsp:cNvSpPr/>
      </dsp:nvSpPr>
      <dsp:spPr>
        <a:xfrm>
          <a:off x="2736935" y="1202388"/>
          <a:ext cx="2261501" cy="1130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Боты умеют</a:t>
          </a:r>
        </a:p>
      </dsp:txBody>
      <dsp:txXfrm>
        <a:off x="2736935" y="1202388"/>
        <a:ext cx="2261501" cy="1130750"/>
      </dsp:txXfrm>
    </dsp:sp>
    <dsp:sp modelId="{371A627C-E0BC-4FC1-8963-5FF39FA6D07D}">
      <dsp:nvSpPr>
        <dsp:cNvPr id="0" name=""/>
        <dsp:cNvSpPr/>
      </dsp:nvSpPr>
      <dsp:spPr>
        <a:xfrm>
          <a:off x="519" y="2808054"/>
          <a:ext cx="2261501" cy="1130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Обращаться к клиенту по имени</a:t>
          </a:r>
          <a:endParaRPr lang="ru-RU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9" y="2808054"/>
        <a:ext cx="2261501" cy="1130750"/>
      </dsp:txXfrm>
    </dsp:sp>
    <dsp:sp modelId="{4FB855DF-BC05-483E-97D6-B72CBF6B6D46}">
      <dsp:nvSpPr>
        <dsp:cNvPr id="0" name=""/>
        <dsp:cNvSpPr/>
      </dsp:nvSpPr>
      <dsp:spPr>
        <a:xfrm>
          <a:off x="2736935" y="2808054"/>
          <a:ext cx="2261501" cy="1130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Сообщать данные из истории заказов</a:t>
          </a:r>
          <a:endParaRPr lang="ru-RU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36935" y="2808054"/>
        <a:ext cx="2261501" cy="1130750"/>
      </dsp:txXfrm>
    </dsp:sp>
    <dsp:sp modelId="{9430339D-7B3D-4F75-8B85-7A80D7CB02A2}">
      <dsp:nvSpPr>
        <dsp:cNvPr id="0" name=""/>
        <dsp:cNvSpPr/>
      </dsp:nvSpPr>
      <dsp:spPr>
        <a:xfrm>
          <a:off x="5473352" y="2808054"/>
          <a:ext cx="2261501" cy="1130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Оперировать названиями и терминами вашей компании</a:t>
          </a:r>
          <a:endParaRPr lang="ru-RU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73352" y="2808054"/>
        <a:ext cx="2261501" cy="11307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453FF-33A0-44E2-9347-8790907D8FED}">
      <dsp:nvSpPr>
        <dsp:cNvPr id="0" name=""/>
        <dsp:cNvSpPr/>
      </dsp:nvSpPr>
      <dsp:spPr>
        <a:xfrm>
          <a:off x="4284476" y="2488566"/>
          <a:ext cx="3550226" cy="308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38"/>
              </a:lnTo>
              <a:lnTo>
                <a:pt x="3550226" y="154038"/>
              </a:lnTo>
              <a:lnTo>
                <a:pt x="3550226" y="3080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73500-9916-4D22-ADDE-8CF5398EEACF}">
      <dsp:nvSpPr>
        <dsp:cNvPr id="0" name=""/>
        <dsp:cNvSpPr/>
      </dsp:nvSpPr>
      <dsp:spPr>
        <a:xfrm>
          <a:off x="4284476" y="2488566"/>
          <a:ext cx="1775113" cy="308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38"/>
              </a:lnTo>
              <a:lnTo>
                <a:pt x="1775113" y="154038"/>
              </a:lnTo>
              <a:lnTo>
                <a:pt x="1775113" y="3080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90252-0580-408A-93E2-C6BC163EC708}">
      <dsp:nvSpPr>
        <dsp:cNvPr id="0" name=""/>
        <dsp:cNvSpPr/>
      </dsp:nvSpPr>
      <dsp:spPr>
        <a:xfrm>
          <a:off x="4238756" y="2488566"/>
          <a:ext cx="91440" cy="3080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0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50EFA-4CB0-40C8-85E7-20CA1701D4FA}">
      <dsp:nvSpPr>
        <dsp:cNvPr id="0" name=""/>
        <dsp:cNvSpPr/>
      </dsp:nvSpPr>
      <dsp:spPr>
        <a:xfrm>
          <a:off x="2509362" y="2488566"/>
          <a:ext cx="1775113" cy="308077"/>
        </a:xfrm>
        <a:custGeom>
          <a:avLst/>
          <a:gdLst/>
          <a:ahLst/>
          <a:cxnLst/>
          <a:rect l="0" t="0" r="0" b="0"/>
          <a:pathLst>
            <a:path>
              <a:moveTo>
                <a:pt x="1775113" y="0"/>
              </a:moveTo>
              <a:lnTo>
                <a:pt x="1775113" y="154038"/>
              </a:lnTo>
              <a:lnTo>
                <a:pt x="0" y="154038"/>
              </a:lnTo>
              <a:lnTo>
                <a:pt x="0" y="3080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0FE962-7D6A-4490-B3C9-0046EDF894C5}">
      <dsp:nvSpPr>
        <dsp:cNvPr id="0" name=""/>
        <dsp:cNvSpPr/>
      </dsp:nvSpPr>
      <dsp:spPr>
        <a:xfrm>
          <a:off x="734249" y="2488566"/>
          <a:ext cx="3550226" cy="308077"/>
        </a:xfrm>
        <a:custGeom>
          <a:avLst/>
          <a:gdLst/>
          <a:ahLst/>
          <a:cxnLst/>
          <a:rect l="0" t="0" r="0" b="0"/>
          <a:pathLst>
            <a:path>
              <a:moveTo>
                <a:pt x="3550226" y="0"/>
              </a:moveTo>
              <a:lnTo>
                <a:pt x="3550226" y="154038"/>
              </a:lnTo>
              <a:lnTo>
                <a:pt x="0" y="154038"/>
              </a:lnTo>
              <a:lnTo>
                <a:pt x="0" y="3080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18D78-8FE1-4201-84D6-57BA8AAB5FFC}">
      <dsp:nvSpPr>
        <dsp:cNvPr id="0" name=""/>
        <dsp:cNvSpPr/>
      </dsp:nvSpPr>
      <dsp:spPr>
        <a:xfrm>
          <a:off x="3550958" y="1755048"/>
          <a:ext cx="1467035" cy="73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Языки общения</a:t>
          </a:r>
        </a:p>
      </dsp:txBody>
      <dsp:txXfrm>
        <a:off x="3550958" y="1755048"/>
        <a:ext cx="1467035" cy="733517"/>
      </dsp:txXfrm>
    </dsp:sp>
    <dsp:sp modelId="{2682EFF1-F064-477D-B8A0-4599F8D34E16}">
      <dsp:nvSpPr>
        <dsp:cNvPr id="0" name=""/>
        <dsp:cNvSpPr/>
      </dsp:nvSpPr>
      <dsp:spPr>
        <a:xfrm>
          <a:off x="732" y="2796643"/>
          <a:ext cx="1467035" cy="73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Русский</a:t>
          </a:r>
          <a:endParaRPr lang="ru-RU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32" y="2796643"/>
        <a:ext cx="1467035" cy="733517"/>
      </dsp:txXfrm>
    </dsp:sp>
    <dsp:sp modelId="{AD5AA985-3DCE-4B55-834F-E502A88FA028}">
      <dsp:nvSpPr>
        <dsp:cNvPr id="0" name=""/>
        <dsp:cNvSpPr/>
      </dsp:nvSpPr>
      <dsp:spPr>
        <a:xfrm>
          <a:off x="1775845" y="2796643"/>
          <a:ext cx="1467035" cy="73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Английский</a:t>
          </a:r>
          <a:endParaRPr lang="ru-RU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75845" y="2796643"/>
        <a:ext cx="1467035" cy="733517"/>
      </dsp:txXfrm>
    </dsp:sp>
    <dsp:sp modelId="{D78DFC35-D95D-4F50-A93D-F1E1FA9D49F9}">
      <dsp:nvSpPr>
        <dsp:cNvPr id="0" name=""/>
        <dsp:cNvSpPr/>
      </dsp:nvSpPr>
      <dsp:spPr>
        <a:xfrm>
          <a:off x="3550958" y="2796643"/>
          <a:ext cx="1467035" cy="73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Казахский</a:t>
          </a:r>
        </a:p>
      </dsp:txBody>
      <dsp:txXfrm>
        <a:off x="3550958" y="2796643"/>
        <a:ext cx="1467035" cy="733517"/>
      </dsp:txXfrm>
    </dsp:sp>
    <dsp:sp modelId="{8D3AD408-6593-411F-B82C-59FEA0689D48}">
      <dsp:nvSpPr>
        <dsp:cNvPr id="0" name=""/>
        <dsp:cNvSpPr/>
      </dsp:nvSpPr>
      <dsp:spPr>
        <a:xfrm>
          <a:off x="5326071" y="2796643"/>
          <a:ext cx="1467035" cy="73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Испанский</a:t>
          </a:r>
        </a:p>
      </dsp:txBody>
      <dsp:txXfrm>
        <a:off x="5326071" y="2796643"/>
        <a:ext cx="1467035" cy="733517"/>
      </dsp:txXfrm>
    </dsp:sp>
    <dsp:sp modelId="{1DA1987A-8F55-4F92-9F81-14AE285E0A8A}">
      <dsp:nvSpPr>
        <dsp:cNvPr id="0" name=""/>
        <dsp:cNvSpPr/>
      </dsp:nvSpPr>
      <dsp:spPr>
        <a:xfrm>
          <a:off x="7101184" y="2796643"/>
          <a:ext cx="1467035" cy="73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Португальский</a:t>
          </a:r>
        </a:p>
      </dsp:txBody>
      <dsp:txXfrm>
        <a:off x="7101184" y="2796643"/>
        <a:ext cx="1467035" cy="7335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BACA5-6816-4D38-AB91-AFD8BE9EE019}">
      <dsp:nvSpPr>
        <dsp:cNvPr id="0" name=""/>
        <dsp:cNvSpPr/>
      </dsp:nvSpPr>
      <dsp:spPr>
        <a:xfrm>
          <a:off x="4140460" y="2491007"/>
          <a:ext cx="3242833" cy="375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601"/>
              </a:lnTo>
              <a:lnTo>
                <a:pt x="3242833" y="187601"/>
              </a:lnTo>
              <a:lnTo>
                <a:pt x="3242833" y="3752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921BE7-D9C4-4017-9272-DA697E54D3A3}">
      <dsp:nvSpPr>
        <dsp:cNvPr id="0" name=""/>
        <dsp:cNvSpPr/>
      </dsp:nvSpPr>
      <dsp:spPr>
        <a:xfrm>
          <a:off x="4140460" y="2491007"/>
          <a:ext cx="1080944" cy="375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601"/>
              </a:lnTo>
              <a:lnTo>
                <a:pt x="1080944" y="187601"/>
              </a:lnTo>
              <a:lnTo>
                <a:pt x="1080944" y="3752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FADED-DD69-4391-BACD-1494656AD65B}">
      <dsp:nvSpPr>
        <dsp:cNvPr id="0" name=""/>
        <dsp:cNvSpPr/>
      </dsp:nvSpPr>
      <dsp:spPr>
        <a:xfrm>
          <a:off x="3059515" y="2491007"/>
          <a:ext cx="1080944" cy="375203"/>
        </a:xfrm>
        <a:custGeom>
          <a:avLst/>
          <a:gdLst/>
          <a:ahLst/>
          <a:cxnLst/>
          <a:rect l="0" t="0" r="0" b="0"/>
          <a:pathLst>
            <a:path>
              <a:moveTo>
                <a:pt x="1080944" y="0"/>
              </a:moveTo>
              <a:lnTo>
                <a:pt x="1080944" y="187601"/>
              </a:lnTo>
              <a:lnTo>
                <a:pt x="0" y="187601"/>
              </a:lnTo>
              <a:lnTo>
                <a:pt x="0" y="3752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A355A-DB69-4E53-82C0-C3AE5AFE5731}">
      <dsp:nvSpPr>
        <dsp:cNvPr id="0" name=""/>
        <dsp:cNvSpPr/>
      </dsp:nvSpPr>
      <dsp:spPr>
        <a:xfrm>
          <a:off x="897626" y="2491007"/>
          <a:ext cx="3242833" cy="375203"/>
        </a:xfrm>
        <a:custGeom>
          <a:avLst/>
          <a:gdLst/>
          <a:ahLst/>
          <a:cxnLst/>
          <a:rect l="0" t="0" r="0" b="0"/>
          <a:pathLst>
            <a:path>
              <a:moveTo>
                <a:pt x="3242833" y="0"/>
              </a:moveTo>
              <a:lnTo>
                <a:pt x="3242833" y="187601"/>
              </a:lnTo>
              <a:lnTo>
                <a:pt x="0" y="187601"/>
              </a:lnTo>
              <a:lnTo>
                <a:pt x="0" y="3752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4E7A-9C35-4426-8C0F-D38F81F63B5A}">
      <dsp:nvSpPr>
        <dsp:cNvPr id="0" name=""/>
        <dsp:cNvSpPr/>
      </dsp:nvSpPr>
      <dsp:spPr>
        <a:xfrm>
          <a:off x="3247117" y="1597664"/>
          <a:ext cx="1786685" cy="893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Подписки</a:t>
          </a:r>
        </a:p>
      </dsp:txBody>
      <dsp:txXfrm>
        <a:off x="3247117" y="1597664"/>
        <a:ext cx="1786685" cy="893342"/>
      </dsp:txXfrm>
    </dsp:sp>
    <dsp:sp modelId="{41790BCF-88BE-494E-97C4-E45B527EF53A}">
      <dsp:nvSpPr>
        <dsp:cNvPr id="0" name=""/>
        <dsp:cNvSpPr/>
      </dsp:nvSpPr>
      <dsp:spPr>
        <a:xfrm>
          <a:off x="4283" y="2866210"/>
          <a:ext cx="1786685" cy="893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990 ₽ — 100 подписчиков</a:t>
          </a:r>
          <a:endParaRPr lang="ru-RU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3" y="2866210"/>
        <a:ext cx="1786685" cy="893342"/>
      </dsp:txXfrm>
    </dsp:sp>
    <dsp:sp modelId="{338A1AE3-D5D8-4D7E-A660-207071526BFE}">
      <dsp:nvSpPr>
        <dsp:cNvPr id="0" name=""/>
        <dsp:cNvSpPr/>
      </dsp:nvSpPr>
      <dsp:spPr>
        <a:xfrm>
          <a:off x="2166172" y="2866210"/>
          <a:ext cx="1786685" cy="893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3 900 ₽ — 500 подписчиков</a:t>
          </a:r>
          <a:endParaRPr lang="ru-RU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66172" y="2866210"/>
        <a:ext cx="1786685" cy="893342"/>
      </dsp:txXfrm>
    </dsp:sp>
    <dsp:sp modelId="{87A0CFAC-A76B-46F9-BCBE-F7BBF137A244}">
      <dsp:nvSpPr>
        <dsp:cNvPr id="0" name=""/>
        <dsp:cNvSpPr/>
      </dsp:nvSpPr>
      <dsp:spPr>
        <a:xfrm>
          <a:off x="4328061" y="2866210"/>
          <a:ext cx="1786685" cy="893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9 000 ₽ — 1 000 подписчиков</a:t>
          </a:r>
        </a:p>
      </dsp:txBody>
      <dsp:txXfrm>
        <a:off x="4328061" y="2866210"/>
        <a:ext cx="1786685" cy="893342"/>
      </dsp:txXfrm>
    </dsp:sp>
    <dsp:sp modelId="{A407CE55-6192-4E66-82C9-6CDEDC42A706}">
      <dsp:nvSpPr>
        <dsp:cNvPr id="0" name=""/>
        <dsp:cNvSpPr/>
      </dsp:nvSpPr>
      <dsp:spPr>
        <a:xfrm>
          <a:off x="6489951" y="2866210"/>
          <a:ext cx="1786685" cy="893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14 900 ₽ — 10 000 подписчиков</a:t>
          </a:r>
        </a:p>
      </dsp:txBody>
      <dsp:txXfrm>
        <a:off x="6489951" y="2866210"/>
        <a:ext cx="1786685" cy="8933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3BA08-A29B-483E-B4F2-BECF4ACD8DFD}">
      <dsp:nvSpPr>
        <dsp:cNvPr id="0" name=""/>
        <dsp:cNvSpPr/>
      </dsp:nvSpPr>
      <dsp:spPr>
        <a:xfrm>
          <a:off x="4140460" y="2573398"/>
          <a:ext cx="3637294" cy="210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10"/>
              </a:lnTo>
              <a:lnTo>
                <a:pt x="3637294" y="105210"/>
              </a:lnTo>
              <a:lnTo>
                <a:pt x="3637294" y="210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48D84-436C-4855-9FF2-DD9764F27E8C}">
      <dsp:nvSpPr>
        <dsp:cNvPr id="0" name=""/>
        <dsp:cNvSpPr/>
      </dsp:nvSpPr>
      <dsp:spPr>
        <a:xfrm>
          <a:off x="4140460" y="2573398"/>
          <a:ext cx="2424863" cy="210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10"/>
              </a:lnTo>
              <a:lnTo>
                <a:pt x="2424863" y="105210"/>
              </a:lnTo>
              <a:lnTo>
                <a:pt x="2424863" y="210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3F458-8F62-4630-8968-3538E31D52DD}">
      <dsp:nvSpPr>
        <dsp:cNvPr id="0" name=""/>
        <dsp:cNvSpPr/>
      </dsp:nvSpPr>
      <dsp:spPr>
        <a:xfrm>
          <a:off x="4140460" y="2573398"/>
          <a:ext cx="1212431" cy="210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10"/>
              </a:lnTo>
              <a:lnTo>
                <a:pt x="1212431" y="105210"/>
              </a:lnTo>
              <a:lnTo>
                <a:pt x="1212431" y="210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BACA5-6816-4D38-AB91-AFD8BE9EE019}">
      <dsp:nvSpPr>
        <dsp:cNvPr id="0" name=""/>
        <dsp:cNvSpPr/>
      </dsp:nvSpPr>
      <dsp:spPr>
        <a:xfrm>
          <a:off x="4094740" y="2573398"/>
          <a:ext cx="91440" cy="2104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0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921BE7-D9C4-4017-9272-DA697E54D3A3}">
      <dsp:nvSpPr>
        <dsp:cNvPr id="0" name=""/>
        <dsp:cNvSpPr/>
      </dsp:nvSpPr>
      <dsp:spPr>
        <a:xfrm>
          <a:off x="2928028" y="2573398"/>
          <a:ext cx="1212431" cy="210421"/>
        </a:xfrm>
        <a:custGeom>
          <a:avLst/>
          <a:gdLst/>
          <a:ahLst/>
          <a:cxnLst/>
          <a:rect l="0" t="0" r="0" b="0"/>
          <a:pathLst>
            <a:path>
              <a:moveTo>
                <a:pt x="1212431" y="0"/>
              </a:moveTo>
              <a:lnTo>
                <a:pt x="1212431" y="105210"/>
              </a:lnTo>
              <a:lnTo>
                <a:pt x="0" y="105210"/>
              </a:lnTo>
              <a:lnTo>
                <a:pt x="0" y="210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FADED-DD69-4391-BACD-1494656AD65B}">
      <dsp:nvSpPr>
        <dsp:cNvPr id="0" name=""/>
        <dsp:cNvSpPr/>
      </dsp:nvSpPr>
      <dsp:spPr>
        <a:xfrm>
          <a:off x="1715596" y="2573398"/>
          <a:ext cx="2424863" cy="210421"/>
        </a:xfrm>
        <a:custGeom>
          <a:avLst/>
          <a:gdLst/>
          <a:ahLst/>
          <a:cxnLst/>
          <a:rect l="0" t="0" r="0" b="0"/>
          <a:pathLst>
            <a:path>
              <a:moveTo>
                <a:pt x="2424863" y="0"/>
              </a:moveTo>
              <a:lnTo>
                <a:pt x="2424863" y="105210"/>
              </a:lnTo>
              <a:lnTo>
                <a:pt x="0" y="105210"/>
              </a:lnTo>
              <a:lnTo>
                <a:pt x="0" y="210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A355A-DB69-4E53-82C0-C3AE5AFE5731}">
      <dsp:nvSpPr>
        <dsp:cNvPr id="0" name=""/>
        <dsp:cNvSpPr/>
      </dsp:nvSpPr>
      <dsp:spPr>
        <a:xfrm>
          <a:off x="503165" y="2573398"/>
          <a:ext cx="3637294" cy="210421"/>
        </a:xfrm>
        <a:custGeom>
          <a:avLst/>
          <a:gdLst/>
          <a:ahLst/>
          <a:cxnLst/>
          <a:rect l="0" t="0" r="0" b="0"/>
          <a:pathLst>
            <a:path>
              <a:moveTo>
                <a:pt x="3637294" y="0"/>
              </a:moveTo>
              <a:lnTo>
                <a:pt x="3637294" y="105210"/>
              </a:lnTo>
              <a:lnTo>
                <a:pt x="0" y="105210"/>
              </a:lnTo>
              <a:lnTo>
                <a:pt x="0" y="210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4E7A-9C35-4426-8C0F-D38F81F63B5A}">
      <dsp:nvSpPr>
        <dsp:cNvPr id="0" name=""/>
        <dsp:cNvSpPr/>
      </dsp:nvSpPr>
      <dsp:spPr>
        <a:xfrm>
          <a:off x="3639455" y="2072393"/>
          <a:ext cx="1002009" cy="501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Мессенджеры и чаты</a:t>
          </a:r>
        </a:p>
      </dsp:txBody>
      <dsp:txXfrm>
        <a:off x="3639455" y="2072393"/>
        <a:ext cx="1002009" cy="501004"/>
      </dsp:txXfrm>
    </dsp:sp>
    <dsp:sp modelId="{41790BCF-88BE-494E-97C4-E45B527EF53A}">
      <dsp:nvSpPr>
        <dsp:cNvPr id="0" name=""/>
        <dsp:cNvSpPr/>
      </dsp:nvSpPr>
      <dsp:spPr>
        <a:xfrm>
          <a:off x="2160" y="2783819"/>
          <a:ext cx="1002009" cy="501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 err="1"/>
            <a:t>Чатвиджет</a:t>
          </a:r>
          <a:endParaRPr lang="ru-RU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60" y="2783819"/>
        <a:ext cx="1002009" cy="501004"/>
      </dsp:txXfrm>
    </dsp:sp>
    <dsp:sp modelId="{338A1AE3-D5D8-4D7E-A660-207071526BFE}">
      <dsp:nvSpPr>
        <dsp:cNvPr id="0" name=""/>
        <dsp:cNvSpPr/>
      </dsp:nvSpPr>
      <dsp:spPr>
        <a:xfrm>
          <a:off x="1214592" y="2783819"/>
          <a:ext cx="1002009" cy="501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 err="1"/>
            <a:t>Телеграм</a:t>
          </a:r>
          <a:endParaRPr lang="ru-RU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14592" y="2783819"/>
        <a:ext cx="1002009" cy="501004"/>
      </dsp:txXfrm>
    </dsp:sp>
    <dsp:sp modelId="{87A0CFAC-A76B-46F9-BCBE-F7BBF137A244}">
      <dsp:nvSpPr>
        <dsp:cNvPr id="0" name=""/>
        <dsp:cNvSpPr/>
      </dsp:nvSpPr>
      <dsp:spPr>
        <a:xfrm>
          <a:off x="2427023" y="2783819"/>
          <a:ext cx="1002009" cy="501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WhatsApp Business</a:t>
          </a:r>
          <a:endParaRPr lang="ru-RU" sz="1200" kern="1200" dirty="0"/>
        </a:p>
      </dsp:txBody>
      <dsp:txXfrm>
        <a:off x="2427023" y="2783819"/>
        <a:ext cx="1002009" cy="501004"/>
      </dsp:txXfrm>
    </dsp:sp>
    <dsp:sp modelId="{A407CE55-6192-4E66-82C9-6CDEDC42A706}">
      <dsp:nvSpPr>
        <dsp:cNvPr id="0" name=""/>
        <dsp:cNvSpPr/>
      </dsp:nvSpPr>
      <dsp:spPr>
        <a:xfrm>
          <a:off x="3639455" y="2783819"/>
          <a:ext cx="1002009" cy="501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 err="1"/>
            <a:t>Вконтакте</a:t>
          </a:r>
          <a:endParaRPr lang="ru-RU" sz="1200" kern="1200" dirty="0"/>
        </a:p>
      </dsp:txBody>
      <dsp:txXfrm>
        <a:off x="3639455" y="2783819"/>
        <a:ext cx="1002009" cy="501004"/>
      </dsp:txXfrm>
    </dsp:sp>
    <dsp:sp modelId="{6C82A954-B303-4D3D-94DF-0188010751A5}">
      <dsp:nvSpPr>
        <dsp:cNvPr id="0" name=""/>
        <dsp:cNvSpPr/>
      </dsp:nvSpPr>
      <dsp:spPr>
        <a:xfrm>
          <a:off x="4851886" y="2783819"/>
          <a:ext cx="1002009" cy="501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Viber</a:t>
          </a:r>
          <a:endParaRPr lang="ru-RU" sz="1200" kern="1200" dirty="0"/>
        </a:p>
      </dsp:txBody>
      <dsp:txXfrm>
        <a:off x="4851886" y="2783819"/>
        <a:ext cx="1002009" cy="501004"/>
      </dsp:txXfrm>
    </dsp:sp>
    <dsp:sp modelId="{75A7E275-A237-4961-BB86-36FE0CE8AEAB}">
      <dsp:nvSpPr>
        <dsp:cNvPr id="0" name=""/>
        <dsp:cNvSpPr/>
      </dsp:nvSpPr>
      <dsp:spPr>
        <a:xfrm>
          <a:off x="6064318" y="2783819"/>
          <a:ext cx="1002009" cy="501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WeChat</a:t>
          </a:r>
          <a:endParaRPr lang="ru-RU" sz="1200" kern="1200" dirty="0"/>
        </a:p>
      </dsp:txBody>
      <dsp:txXfrm>
        <a:off x="6064318" y="2783819"/>
        <a:ext cx="1002009" cy="501004"/>
      </dsp:txXfrm>
    </dsp:sp>
    <dsp:sp modelId="{956422A2-F1F9-4B05-AA37-5BDCB13D8B96}">
      <dsp:nvSpPr>
        <dsp:cNvPr id="0" name=""/>
        <dsp:cNvSpPr/>
      </dsp:nvSpPr>
      <dsp:spPr>
        <a:xfrm>
          <a:off x="7276749" y="2783819"/>
          <a:ext cx="1002009" cy="5010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MS </a:t>
          </a:r>
          <a:r>
            <a:rPr lang="ru-RU" sz="1200" kern="1200" dirty="0" err="1"/>
            <a:t>teams</a:t>
          </a:r>
          <a:endParaRPr lang="ru-RU" sz="1200" kern="1200" dirty="0"/>
        </a:p>
      </dsp:txBody>
      <dsp:txXfrm>
        <a:off x="7276749" y="2783819"/>
        <a:ext cx="1002009" cy="5010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7E149-4A14-4F7A-9EBA-B220E617EDD4}">
      <dsp:nvSpPr>
        <dsp:cNvPr id="0" name=""/>
        <dsp:cNvSpPr/>
      </dsp:nvSpPr>
      <dsp:spPr>
        <a:xfrm>
          <a:off x="4140460" y="2586798"/>
          <a:ext cx="3703037" cy="183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10"/>
              </a:lnTo>
              <a:lnTo>
                <a:pt x="3703037" y="91810"/>
              </a:lnTo>
              <a:lnTo>
                <a:pt x="3703037" y="183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3BA08-A29B-483E-B4F2-BECF4ACD8DFD}">
      <dsp:nvSpPr>
        <dsp:cNvPr id="0" name=""/>
        <dsp:cNvSpPr/>
      </dsp:nvSpPr>
      <dsp:spPr>
        <a:xfrm>
          <a:off x="4140460" y="2586798"/>
          <a:ext cx="2645027" cy="183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10"/>
              </a:lnTo>
              <a:lnTo>
                <a:pt x="2645027" y="91810"/>
              </a:lnTo>
              <a:lnTo>
                <a:pt x="2645027" y="183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48D84-436C-4855-9FF2-DD9764F27E8C}">
      <dsp:nvSpPr>
        <dsp:cNvPr id="0" name=""/>
        <dsp:cNvSpPr/>
      </dsp:nvSpPr>
      <dsp:spPr>
        <a:xfrm>
          <a:off x="4140460" y="2586798"/>
          <a:ext cx="1587016" cy="183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10"/>
              </a:lnTo>
              <a:lnTo>
                <a:pt x="1587016" y="91810"/>
              </a:lnTo>
              <a:lnTo>
                <a:pt x="1587016" y="183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3F458-8F62-4630-8968-3538E31D52DD}">
      <dsp:nvSpPr>
        <dsp:cNvPr id="0" name=""/>
        <dsp:cNvSpPr/>
      </dsp:nvSpPr>
      <dsp:spPr>
        <a:xfrm>
          <a:off x="4140460" y="2586798"/>
          <a:ext cx="529005" cy="183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10"/>
              </a:lnTo>
              <a:lnTo>
                <a:pt x="529005" y="91810"/>
              </a:lnTo>
              <a:lnTo>
                <a:pt x="529005" y="183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BACA5-6816-4D38-AB91-AFD8BE9EE019}">
      <dsp:nvSpPr>
        <dsp:cNvPr id="0" name=""/>
        <dsp:cNvSpPr/>
      </dsp:nvSpPr>
      <dsp:spPr>
        <a:xfrm>
          <a:off x="3611454" y="2586798"/>
          <a:ext cx="529005" cy="183621"/>
        </a:xfrm>
        <a:custGeom>
          <a:avLst/>
          <a:gdLst/>
          <a:ahLst/>
          <a:cxnLst/>
          <a:rect l="0" t="0" r="0" b="0"/>
          <a:pathLst>
            <a:path>
              <a:moveTo>
                <a:pt x="529005" y="0"/>
              </a:moveTo>
              <a:lnTo>
                <a:pt x="529005" y="91810"/>
              </a:lnTo>
              <a:lnTo>
                <a:pt x="0" y="91810"/>
              </a:lnTo>
              <a:lnTo>
                <a:pt x="0" y="183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921BE7-D9C4-4017-9272-DA697E54D3A3}">
      <dsp:nvSpPr>
        <dsp:cNvPr id="0" name=""/>
        <dsp:cNvSpPr/>
      </dsp:nvSpPr>
      <dsp:spPr>
        <a:xfrm>
          <a:off x="2553443" y="2586798"/>
          <a:ext cx="1587016" cy="183621"/>
        </a:xfrm>
        <a:custGeom>
          <a:avLst/>
          <a:gdLst/>
          <a:ahLst/>
          <a:cxnLst/>
          <a:rect l="0" t="0" r="0" b="0"/>
          <a:pathLst>
            <a:path>
              <a:moveTo>
                <a:pt x="1587016" y="0"/>
              </a:moveTo>
              <a:lnTo>
                <a:pt x="1587016" y="91810"/>
              </a:lnTo>
              <a:lnTo>
                <a:pt x="0" y="91810"/>
              </a:lnTo>
              <a:lnTo>
                <a:pt x="0" y="183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FADED-DD69-4391-BACD-1494656AD65B}">
      <dsp:nvSpPr>
        <dsp:cNvPr id="0" name=""/>
        <dsp:cNvSpPr/>
      </dsp:nvSpPr>
      <dsp:spPr>
        <a:xfrm>
          <a:off x="1495432" y="2586798"/>
          <a:ext cx="2645027" cy="183621"/>
        </a:xfrm>
        <a:custGeom>
          <a:avLst/>
          <a:gdLst/>
          <a:ahLst/>
          <a:cxnLst/>
          <a:rect l="0" t="0" r="0" b="0"/>
          <a:pathLst>
            <a:path>
              <a:moveTo>
                <a:pt x="2645027" y="0"/>
              </a:moveTo>
              <a:lnTo>
                <a:pt x="2645027" y="91810"/>
              </a:lnTo>
              <a:lnTo>
                <a:pt x="0" y="91810"/>
              </a:lnTo>
              <a:lnTo>
                <a:pt x="0" y="183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A355A-DB69-4E53-82C0-C3AE5AFE5731}">
      <dsp:nvSpPr>
        <dsp:cNvPr id="0" name=""/>
        <dsp:cNvSpPr/>
      </dsp:nvSpPr>
      <dsp:spPr>
        <a:xfrm>
          <a:off x="437422" y="2586798"/>
          <a:ext cx="3703037" cy="183621"/>
        </a:xfrm>
        <a:custGeom>
          <a:avLst/>
          <a:gdLst/>
          <a:ahLst/>
          <a:cxnLst/>
          <a:rect l="0" t="0" r="0" b="0"/>
          <a:pathLst>
            <a:path>
              <a:moveTo>
                <a:pt x="3703037" y="0"/>
              </a:moveTo>
              <a:lnTo>
                <a:pt x="3703037" y="91810"/>
              </a:lnTo>
              <a:lnTo>
                <a:pt x="0" y="91810"/>
              </a:lnTo>
              <a:lnTo>
                <a:pt x="0" y="1836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4E7A-9C35-4426-8C0F-D38F81F63B5A}">
      <dsp:nvSpPr>
        <dsp:cNvPr id="0" name=""/>
        <dsp:cNvSpPr/>
      </dsp:nvSpPr>
      <dsp:spPr>
        <a:xfrm>
          <a:off x="3703265" y="2149603"/>
          <a:ext cx="874389" cy="437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Бизнес-интеграции</a:t>
          </a:r>
        </a:p>
      </dsp:txBody>
      <dsp:txXfrm>
        <a:off x="3703265" y="2149603"/>
        <a:ext cx="874389" cy="437194"/>
      </dsp:txXfrm>
    </dsp:sp>
    <dsp:sp modelId="{41790BCF-88BE-494E-97C4-E45B527EF53A}">
      <dsp:nvSpPr>
        <dsp:cNvPr id="0" name=""/>
        <dsp:cNvSpPr/>
      </dsp:nvSpPr>
      <dsp:spPr>
        <a:xfrm>
          <a:off x="227" y="2770419"/>
          <a:ext cx="874389" cy="437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Битрикс 24</a:t>
          </a:r>
          <a:endParaRPr lang="ru-RU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7" y="2770419"/>
        <a:ext cx="874389" cy="437194"/>
      </dsp:txXfrm>
    </dsp:sp>
    <dsp:sp modelId="{338A1AE3-D5D8-4D7E-A660-207071526BFE}">
      <dsp:nvSpPr>
        <dsp:cNvPr id="0" name=""/>
        <dsp:cNvSpPr/>
      </dsp:nvSpPr>
      <dsp:spPr>
        <a:xfrm>
          <a:off x="1058238" y="2770419"/>
          <a:ext cx="874389" cy="437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 err="1"/>
            <a:t>Jivo</a:t>
          </a:r>
          <a:endParaRPr lang="ru-RU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8238" y="2770419"/>
        <a:ext cx="874389" cy="437194"/>
      </dsp:txXfrm>
    </dsp:sp>
    <dsp:sp modelId="{87A0CFAC-A76B-46F9-BCBE-F7BBF137A244}">
      <dsp:nvSpPr>
        <dsp:cNvPr id="0" name=""/>
        <dsp:cNvSpPr/>
      </dsp:nvSpPr>
      <dsp:spPr>
        <a:xfrm>
          <a:off x="2116249" y="2770419"/>
          <a:ext cx="874389" cy="437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amoCRM (c помощью </a:t>
          </a:r>
          <a:r>
            <a:rPr lang="ru-RU" sz="1000" kern="1200" dirty="0" err="1"/>
            <a:t>Wazzup</a:t>
          </a:r>
          <a:r>
            <a:rPr lang="ru-RU" sz="1000" kern="1200" dirty="0"/>
            <a:t>)</a:t>
          </a:r>
        </a:p>
      </dsp:txBody>
      <dsp:txXfrm>
        <a:off x="2116249" y="2770419"/>
        <a:ext cx="874389" cy="437194"/>
      </dsp:txXfrm>
    </dsp:sp>
    <dsp:sp modelId="{A407CE55-6192-4E66-82C9-6CDEDC42A706}">
      <dsp:nvSpPr>
        <dsp:cNvPr id="0" name=""/>
        <dsp:cNvSpPr/>
      </dsp:nvSpPr>
      <dsp:spPr>
        <a:xfrm>
          <a:off x="3174260" y="2770419"/>
          <a:ext cx="874389" cy="437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 err="1"/>
            <a:t>Livetex</a:t>
          </a:r>
          <a:endParaRPr lang="ru-RU" sz="1000" kern="1200" dirty="0"/>
        </a:p>
      </dsp:txBody>
      <dsp:txXfrm>
        <a:off x="3174260" y="2770419"/>
        <a:ext cx="874389" cy="437194"/>
      </dsp:txXfrm>
    </dsp:sp>
    <dsp:sp modelId="{6C82A954-B303-4D3D-94DF-0188010751A5}">
      <dsp:nvSpPr>
        <dsp:cNvPr id="0" name=""/>
        <dsp:cNvSpPr/>
      </dsp:nvSpPr>
      <dsp:spPr>
        <a:xfrm>
          <a:off x="4232270" y="2770419"/>
          <a:ext cx="874389" cy="437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 err="1"/>
            <a:t>Webim</a:t>
          </a:r>
          <a:endParaRPr lang="ru-RU" sz="1000" kern="1200" dirty="0"/>
        </a:p>
      </dsp:txBody>
      <dsp:txXfrm>
        <a:off x="4232270" y="2770419"/>
        <a:ext cx="874389" cy="437194"/>
      </dsp:txXfrm>
    </dsp:sp>
    <dsp:sp modelId="{75A7E275-A237-4961-BB86-36FE0CE8AEAB}">
      <dsp:nvSpPr>
        <dsp:cNvPr id="0" name=""/>
        <dsp:cNvSpPr/>
      </dsp:nvSpPr>
      <dsp:spPr>
        <a:xfrm>
          <a:off x="5290281" y="2770419"/>
          <a:ext cx="874389" cy="437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Чат API</a:t>
          </a:r>
        </a:p>
      </dsp:txBody>
      <dsp:txXfrm>
        <a:off x="5290281" y="2770419"/>
        <a:ext cx="874389" cy="437194"/>
      </dsp:txXfrm>
    </dsp:sp>
    <dsp:sp modelId="{956422A2-F1F9-4B05-AA37-5BDCB13D8B96}">
      <dsp:nvSpPr>
        <dsp:cNvPr id="0" name=""/>
        <dsp:cNvSpPr/>
      </dsp:nvSpPr>
      <dsp:spPr>
        <a:xfrm>
          <a:off x="6348292" y="2770419"/>
          <a:ext cx="874389" cy="437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 err="1"/>
            <a:t>Calls</a:t>
          </a:r>
          <a:r>
            <a:rPr lang="ru-RU" sz="1000" kern="1200" dirty="0"/>
            <a:t> API</a:t>
          </a:r>
        </a:p>
      </dsp:txBody>
      <dsp:txXfrm>
        <a:off x="6348292" y="2770419"/>
        <a:ext cx="874389" cy="437194"/>
      </dsp:txXfrm>
    </dsp:sp>
    <dsp:sp modelId="{06851E87-9E9D-409A-BF57-C1014CA077F3}">
      <dsp:nvSpPr>
        <dsp:cNvPr id="0" name=""/>
        <dsp:cNvSpPr/>
      </dsp:nvSpPr>
      <dsp:spPr>
        <a:xfrm>
          <a:off x="7406303" y="2770419"/>
          <a:ext cx="874389" cy="437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kern="1200" dirty="0"/>
            <a:t>Открытые Линии Битрикс 24</a:t>
          </a:r>
        </a:p>
      </dsp:txBody>
      <dsp:txXfrm>
        <a:off x="7406303" y="2770419"/>
        <a:ext cx="874389" cy="4371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21BE7-D9C4-4017-9272-DA697E54D3A3}">
      <dsp:nvSpPr>
        <dsp:cNvPr id="0" name=""/>
        <dsp:cNvSpPr/>
      </dsp:nvSpPr>
      <dsp:spPr>
        <a:xfrm>
          <a:off x="2124236" y="928010"/>
          <a:ext cx="1502912" cy="260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418"/>
              </a:lnTo>
              <a:lnTo>
                <a:pt x="1502912" y="130418"/>
              </a:lnTo>
              <a:lnTo>
                <a:pt x="1502912" y="260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8FADED-DD69-4391-BACD-1494656AD65B}">
      <dsp:nvSpPr>
        <dsp:cNvPr id="0" name=""/>
        <dsp:cNvSpPr/>
      </dsp:nvSpPr>
      <dsp:spPr>
        <a:xfrm>
          <a:off x="2078515" y="928010"/>
          <a:ext cx="91440" cy="2608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0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A355A-DB69-4E53-82C0-C3AE5AFE5731}">
      <dsp:nvSpPr>
        <dsp:cNvPr id="0" name=""/>
        <dsp:cNvSpPr/>
      </dsp:nvSpPr>
      <dsp:spPr>
        <a:xfrm>
          <a:off x="621323" y="928010"/>
          <a:ext cx="1502912" cy="260836"/>
        </a:xfrm>
        <a:custGeom>
          <a:avLst/>
          <a:gdLst/>
          <a:ahLst/>
          <a:cxnLst/>
          <a:rect l="0" t="0" r="0" b="0"/>
          <a:pathLst>
            <a:path>
              <a:moveTo>
                <a:pt x="1502912" y="0"/>
              </a:moveTo>
              <a:lnTo>
                <a:pt x="1502912" y="130418"/>
              </a:lnTo>
              <a:lnTo>
                <a:pt x="0" y="130418"/>
              </a:lnTo>
              <a:lnTo>
                <a:pt x="0" y="26083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4E7A-9C35-4426-8C0F-D38F81F63B5A}">
      <dsp:nvSpPr>
        <dsp:cNvPr id="0" name=""/>
        <dsp:cNvSpPr/>
      </dsp:nvSpPr>
      <dsp:spPr>
        <a:xfrm>
          <a:off x="1503197" y="306972"/>
          <a:ext cx="1242076" cy="6210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Голосовые помощники</a:t>
          </a:r>
        </a:p>
      </dsp:txBody>
      <dsp:txXfrm>
        <a:off x="1503197" y="306972"/>
        <a:ext cx="1242076" cy="621038"/>
      </dsp:txXfrm>
    </dsp:sp>
    <dsp:sp modelId="{41790BCF-88BE-494E-97C4-E45B527EF53A}">
      <dsp:nvSpPr>
        <dsp:cNvPr id="0" name=""/>
        <dsp:cNvSpPr/>
      </dsp:nvSpPr>
      <dsp:spPr>
        <a:xfrm>
          <a:off x="285" y="1188847"/>
          <a:ext cx="1242076" cy="6210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Яндекс Алиса</a:t>
          </a:r>
          <a:endParaRPr lang="ru-RU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5" y="1188847"/>
        <a:ext cx="1242076" cy="621038"/>
      </dsp:txXfrm>
    </dsp:sp>
    <dsp:sp modelId="{338A1AE3-D5D8-4D7E-A660-207071526BFE}">
      <dsp:nvSpPr>
        <dsp:cNvPr id="0" name=""/>
        <dsp:cNvSpPr/>
      </dsp:nvSpPr>
      <dsp:spPr>
        <a:xfrm>
          <a:off x="1503197" y="1188847"/>
          <a:ext cx="1242076" cy="6210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Маруся Mail.ru</a:t>
          </a:r>
          <a:endParaRPr lang="ru-RU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3197" y="1188847"/>
        <a:ext cx="1242076" cy="621038"/>
      </dsp:txXfrm>
    </dsp:sp>
    <dsp:sp modelId="{87A0CFAC-A76B-46F9-BCBE-F7BBF137A244}">
      <dsp:nvSpPr>
        <dsp:cNvPr id="0" name=""/>
        <dsp:cNvSpPr/>
      </dsp:nvSpPr>
      <dsp:spPr>
        <a:xfrm>
          <a:off x="3006110" y="1188847"/>
          <a:ext cx="1242076" cy="6210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 err="1"/>
            <a:t>Сбер</a:t>
          </a:r>
          <a:r>
            <a:rPr lang="ru-RU" sz="1900" kern="1200" dirty="0"/>
            <a:t> Салют</a:t>
          </a:r>
        </a:p>
      </dsp:txBody>
      <dsp:txXfrm>
        <a:off x="3006110" y="1188847"/>
        <a:ext cx="1242076" cy="6210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A355A-DB69-4E53-82C0-C3AE5AFE5731}">
      <dsp:nvSpPr>
        <dsp:cNvPr id="0" name=""/>
        <dsp:cNvSpPr/>
      </dsp:nvSpPr>
      <dsp:spPr>
        <a:xfrm>
          <a:off x="1430443" y="631351"/>
          <a:ext cx="91440" cy="2648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8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D4E7A-9C35-4426-8C0F-D38F81F63B5A}">
      <dsp:nvSpPr>
        <dsp:cNvPr id="0" name=""/>
        <dsp:cNvSpPr/>
      </dsp:nvSpPr>
      <dsp:spPr>
        <a:xfrm>
          <a:off x="845478" y="666"/>
          <a:ext cx="1261370" cy="63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Другое</a:t>
          </a:r>
        </a:p>
      </dsp:txBody>
      <dsp:txXfrm>
        <a:off x="845478" y="666"/>
        <a:ext cx="1261370" cy="630685"/>
      </dsp:txXfrm>
    </dsp:sp>
    <dsp:sp modelId="{41790BCF-88BE-494E-97C4-E45B527EF53A}">
      <dsp:nvSpPr>
        <dsp:cNvPr id="0" name=""/>
        <dsp:cNvSpPr/>
      </dsp:nvSpPr>
      <dsp:spPr>
        <a:xfrm>
          <a:off x="845478" y="896239"/>
          <a:ext cx="1261370" cy="630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Google </a:t>
          </a:r>
          <a:r>
            <a:rPr lang="ru-RU" sz="2100" kern="1200" dirty="0" err="1"/>
            <a:t>Analytics</a:t>
          </a:r>
          <a:endParaRPr lang="ru-RU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5478" y="896239"/>
        <a:ext cx="1261370" cy="630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663A1-BE93-4F19-BCAE-33E954C20B2B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DF26E-F902-4582-B614-0C9EE35F21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83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C0431-2448-4DC3-AF70-2785FBE2C445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341FE-AE5C-47F1-8FD8-47C4A673A8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1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-creation.ru/powerpoint-templates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entation-creation.ru/powerpoint-templates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Оригинальные шаблоны для презентаций: </a:t>
            </a:r>
            <a:r>
              <a:rPr lang="ru-RU" sz="1200" dirty="0">
                <a:hlinkClick r:id="rId3"/>
              </a:rPr>
              <a:t>https://presentation-creation.ru/powerpoint-templates.html</a:t>
            </a:r>
            <a:r>
              <a:rPr lang="en-US" sz="1200" dirty="0"/>
              <a:t> </a:t>
            </a:r>
            <a:endParaRPr lang="ru-RU" sz="1200" dirty="0"/>
          </a:p>
          <a:p>
            <a:r>
              <a:rPr lang="ru-RU" sz="1200" dirty="0"/>
              <a:t>Бесплатно и без регистрации.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6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84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61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Оригинальные шаблоны для презентаций: </a:t>
            </a:r>
            <a:r>
              <a:rPr lang="ru-RU" sz="1200" dirty="0">
                <a:hlinkClick r:id="rId3"/>
              </a:rPr>
              <a:t>https://presentation-creation.ru/powerpoint-templates.html</a:t>
            </a:r>
            <a:r>
              <a:rPr lang="en-US" sz="1200" dirty="0"/>
              <a:t> </a:t>
            </a:r>
            <a:endParaRPr lang="ru-RU" sz="1200" dirty="0"/>
          </a:p>
          <a:p>
            <a:r>
              <a:rPr lang="ru-RU" sz="1200"/>
              <a:t>Бесплатно и без регистрации.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34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0"/>
            <a:ext cx="6372200" cy="1368152"/>
          </a:xfrm>
        </p:spPr>
        <p:txBody>
          <a:bodyPr/>
          <a:lstStyle>
            <a:lvl1pPr>
              <a:defRPr b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BB4147C6-FD9C-458D-AC24-463E927033E6}" type="datetime1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ECCAFE4-D875-4AF2-9397-2C7D730DF5F1}" type="datetime1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91204C17-4760-4136-956E-B280253C087B}" type="datetime1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6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491892-4AD2-4C27-B891-92A7CB0EC95E}" type="datetime1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омер слайда 5"/>
          <p:cNvSpPr txBox="1">
            <a:spLocks/>
          </p:cNvSpPr>
          <p:nvPr userDrawn="1"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251520" y="228168"/>
            <a:ext cx="6552729" cy="115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2"/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30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2060848"/>
            <a:ext cx="4320480" cy="409391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4008" y="2071389"/>
            <a:ext cx="4320480" cy="409391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877479-D213-4D3A-9790-6A9E280E2849}" type="datetime1">
              <a:rPr lang="ru-RU" smtClean="0"/>
              <a:t>22.12.2024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1799" y="4406900"/>
            <a:ext cx="5722913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71799" y="2906713"/>
            <a:ext cx="57229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A8AF38B9-ABE3-4F01-9D25-B988D1FFE04A}" type="datetime1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6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1916832"/>
            <a:ext cx="4176464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51520" y="2556594"/>
            <a:ext cx="4176464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16016" y="1934294"/>
            <a:ext cx="4248472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16016" y="2574056"/>
            <a:ext cx="4248472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375310" y="6410896"/>
            <a:ext cx="1215489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F795B974-F1CE-4C55-871E-017B6D5BDBE6}" type="datetime1">
              <a:rPr lang="ru-RU" smtClean="0"/>
              <a:t>22.12.2024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154184" y="6356350"/>
            <a:ext cx="164959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7471310" y="6356350"/>
            <a:ext cx="1215489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9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670C17B-7DC4-4B04-AADD-7C7B417DEDED}" type="datetime1">
              <a:rPr lang="ru-RU" smtClean="0"/>
              <a:t>22.12.2024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D56E8140-D3ED-4720-A8CA-D6E7A2EBA248}" type="datetime1">
              <a:rPr lang="ru-RU" smtClean="0"/>
              <a:t>22.12.2024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9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3622"/>
            <a:ext cx="3008313" cy="92147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63888" y="1916832"/>
            <a:ext cx="5111750" cy="4353347"/>
          </a:xfrm>
        </p:spPr>
        <p:txBody>
          <a:bodyPr/>
          <a:lstStyle>
            <a:lvl1pPr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8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CAB04D-E0BC-40FD-B115-661D9595F312}" type="datetime1">
              <a:rPr lang="ru-RU" smtClean="0"/>
              <a:t>22.12.2024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9FB31660-E03C-41A3-AFFC-90CFCD18FE4E}" type="datetime1">
              <a:rPr lang="ru-RU" smtClean="0"/>
              <a:t>22.12.2024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6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presentation-creation.ru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8168"/>
            <a:ext cx="6552729" cy="115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1916832"/>
            <a:ext cx="8712968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575E23B-A960-43FA-B6FE-44543D4FDE6C}" type="datetime1">
              <a:rPr lang="ru-RU" smtClean="0"/>
              <a:t>22.12.2024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hlinkClick r:id="rId14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688" y="45855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just-ai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504" y="4509120"/>
            <a:ext cx="5544616" cy="1368152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создания чат-ботов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0F314-BDE0-4AD2-9545-B231E1FFE0B1}"/>
              </a:ext>
            </a:extLst>
          </p:cNvPr>
          <p:cNvSpPr txBox="1"/>
          <p:nvPr/>
        </p:nvSpPr>
        <p:spPr>
          <a:xfrm>
            <a:off x="5724128" y="260648"/>
            <a:ext cx="3196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Осипова Елизавета Андреевна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БПМ-21-2</a:t>
            </a:r>
          </a:p>
        </p:txBody>
      </p:sp>
    </p:spTree>
    <p:extLst>
      <p:ext uri="{BB962C8B-B14F-4D97-AF65-F5344CB8AC3E}">
        <p14:creationId xmlns:p14="http://schemas.microsoft.com/office/powerpoint/2010/main" val="18578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конструктора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30E1EA-368E-4F3C-A555-B4C0A982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10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4C4F578-245D-4659-9D1B-DFA3FBEF2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2646336"/>
              </p:ext>
            </p:extLst>
          </p:nvPr>
        </p:nvGraphicFramePr>
        <p:xfrm>
          <a:off x="467544" y="908720"/>
          <a:ext cx="8208912" cy="5429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7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конструктора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30E1EA-368E-4F3C-A555-B4C0A982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11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4C4F578-245D-4659-9D1B-DFA3FBEF2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157271"/>
              </p:ext>
            </p:extLst>
          </p:nvPr>
        </p:nvGraphicFramePr>
        <p:xfrm>
          <a:off x="704313" y="1268760"/>
          <a:ext cx="7735373" cy="5141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46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51520" y="228168"/>
            <a:ext cx="6552729" cy="115089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конструктора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30E1EA-368E-4F3C-A555-B4C0A982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12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4C4F578-245D-4659-9D1B-DFA3FBEF2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324895"/>
              </p:ext>
            </p:extLst>
          </p:nvPr>
        </p:nvGraphicFramePr>
        <p:xfrm>
          <a:off x="323528" y="1052736"/>
          <a:ext cx="8568952" cy="5285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429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конструктора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30E1EA-368E-4F3C-A555-B4C0A982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13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B4C4F578-245D-4659-9D1B-DFA3FBEF2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675597"/>
              </p:ext>
            </p:extLst>
          </p:nvPr>
        </p:nvGraphicFramePr>
        <p:xfrm>
          <a:off x="461573" y="1163041"/>
          <a:ext cx="8280920" cy="5357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4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Интеграции конструктора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F2C41-AF84-4618-9348-A1DDDA95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14</a:t>
            </a:fld>
            <a:endParaRPr lang="ru-RU"/>
          </a:p>
        </p:txBody>
      </p:sp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1100DF3B-8095-4468-AD9C-94E4FDF77C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151886"/>
              </p:ext>
            </p:extLst>
          </p:nvPr>
        </p:nvGraphicFramePr>
        <p:xfrm>
          <a:off x="431540" y="-171400"/>
          <a:ext cx="8280920" cy="5357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069C327A-02C0-4307-8C70-B698C5E0B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837087"/>
              </p:ext>
            </p:extLst>
          </p:nvPr>
        </p:nvGraphicFramePr>
        <p:xfrm>
          <a:off x="454677" y="1250321"/>
          <a:ext cx="8280920" cy="5357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61A761B3-3CD8-439C-A04C-217909D6F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084426"/>
              </p:ext>
            </p:extLst>
          </p:nvPr>
        </p:nvGraphicFramePr>
        <p:xfrm>
          <a:off x="611560" y="4596150"/>
          <a:ext cx="4248472" cy="2116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8C65295F-8EC6-469E-ABED-7A68CABAD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768502"/>
              </p:ext>
            </p:extLst>
          </p:nvPr>
        </p:nvGraphicFramePr>
        <p:xfrm>
          <a:off x="5580113" y="4869160"/>
          <a:ext cx="2952328" cy="1527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11705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бота с помощью конструктора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674D02-494D-43D4-ACAE-CC622B95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8038EB-0B94-4CD6-9426-CC908867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87" y="2627453"/>
            <a:ext cx="8710025" cy="3328824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95048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бота с помощью конструктора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674D02-494D-43D4-ACAE-CC622B95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BDF754-AD15-4AE0-9133-91848528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11224"/>
            <a:ext cx="8784976" cy="3398567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036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бота в конструкторе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527A7F-E3BD-477D-9FE8-4D0146CC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28C9DB-2E15-4A1C-A829-EAEA08BC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" y="1651098"/>
            <a:ext cx="1750062" cy="4869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D44EB8-78D5-4F6F-BCE3-D606AFAE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89" y="1662404"/>
            <a:ext cx="1750062" cy="4857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59C0ED-CAD5-4D22-8692-915102944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382" y="1676415"/>
            <a:ext cx="1739666" cy="4857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D9D68E-7846-45A0-B0F1-8C4E26CE5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375" y="1678483"/>
            <a:ext cx="1732986" cy="4841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64C768-1FFA-4024-9AFC-8D8E591F6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132" y="1676415"/>
            <a:ext cx="1808389" cy="4829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848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бота в конструкторе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527A7F-E3BD-477D-9FE8-4D0146CC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A3FE92-9D75-48EA-8CE2-2A7F4BC4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700807"/>
            <a:ext cx="1755785" cy="4819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CE3D69-2D96-4E2C-978F-36BC4955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03" y="1700807"/>
            <a:ext cx="1771137" cy="4819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5515C8-FD7E-49E4-A6BF-51425435A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238" y="1700807"/>
            <a:ext cx="2102839" cy="4819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E79946-BD07-42C2-8932-F142EADAC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580" y="1700807"/>
            <a:ext cx="2122917" cy="4819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240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бота в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95DB82-FB80-43DD-88EA-93390CF8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B531D-C188-4DF9-B789-2160A681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53559"/>
            <a:ext cx="3524712" cy="2699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E13E9A-DCE8-46A8-9218-83CDE1AD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4788537"/>
            <a:ext cx="3524712" cy="1376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B334C3-D4FA-43E9-9BC0-F2A733A7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097" y="2210125"/>
            <a:ext cx="3086579" cy="1722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E74809-8B48-4622-8C1A-F526C105F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097" y="4077072"/>
            <a:ext cx="3083152" cy="1763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5A5906-84B7-4AF1-9D03-6E90491D8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191" y="2276872"/>
            <a:ext cx="2151993" cy="3457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610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</a:p>
        </p:txBody>
      </p:sp>
      <p:sp>
        <p:nvSpPr>
          <p:cNvPr id="24" name="Line 253"/>
          <p:cNvSpPr>
            <a:spLocks noChangeShapeType="1"/>
          </p:cNvSpPr>
          <p:nvPr/>
        </p:nvSpPr>
        <p:spPr bwMode="gray">
          <a:xfrm>
            <a:off x="2147664" y="5277937"/>
            <a:ext cx="4800600" cy="0"/>
          </a:xfrm>
          <a:prstGeom prst="lin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Rectangle 254"/>
          <p:cNvSpPr>
            <a:spLocks noChangeArrowheads="1"/>
          </p:cNvSpPr>
          <p:nvPr/>
        </p:nvSpPr>
        <p:spPr bwMode="gray">
          <a:xfrm rot="3419336">
            <a:off x="1863501" y="4701675"/>
            <a:ext cx="479425" cy="520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endParaRPr lang="ru-RU"/>
          </a:p>
        </p:txBody>
      </p:sp>
      <p:sp>
        <p:nvSpPr>
          <p:cNvPr id="26" name="Text Box 255"/>
          <p:cNvSpPr txBox="1">
            <a:spLocks noChangeArrowheads="1"/>
          </p:cNvSpPr>
          <p:nvPr/>
        </p:nvSpPr>
        <p:spPr bwMode="gray">
          <a:xfrm>
            <a:off x="1919064" y="4744537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FFFF"/>
                </a:solidFill>
                <a:latin typeface="Arial" charset="0"/>
              </a:rPr>
              <a:t>4</a:t>
            </a:r>
          </a:p>
        </p:txBody>
      </p:sp>
      <p:sp>
        <p:nvSpPr>
          <p:cNvPr id="27" name="Line 256"/>
          <p:cNvSpPr>
            <a:spLocks noChangeShapeType="1"/>
          </p:cNvSpPr>
          <p:nvPr/>
        </p:nvSpPr>
        <p:spPr bwMode="gray">
          <a:xfrm>
            <a:off x="2147664" y="2763337"/>
            <a:ext cx="4800600" cy="0"/>
          </a:xfrm>
          <a:prstGeom prst="lin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Rectangle 257"/>
          <p:cNvSpPr>
            <a:spLocks noChangeArrowheads="1"/>
          </p:cNvSpPr>
          <p:nvPr/>
        </p:nvSpPr>
        <p:spPr bwMode="gray">
          <a:xfrm rot="3419336">
            <a:off x="1791493" y="2187075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ru-RU">
              <a:solidFill>
                <a:srgbClr val="FF0000"/>
              </a:solidFill>
            </a:endParaRPr>
          </a:p>
        </p:txBody>
      </p:sp>
      <p:sp>
        <p:nvSpPr>
          <p:cNvPr id="29" name="Text Box 258"/>
          <p:cNvSpPr txBox="1">
            <a:spLocks noChangeArrowheads="1"/>
          </p:cNvSpPr>
          <p:nvPr/>
        </p:nvSpPr>
        <p:spPr bwMode="gray">
          <a:xfrm>
            <a:off x="3034734" y="2301672"/>
            <a:ext cx="139897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Чат-боты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259"/>
          <p:cNvSpPr txBox="1">
            <a:spLocks noChangeArrowheads="1"/>
          </p:cNvSpPr>
          <p:nvPr/>
        </p:nvSpPr>
        <p:spPr bwMode="gray">
          <a:xfrm>
            <a:off x="1919064" y="2229937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31" name="Line 260"/>
          <p:cNvSpPr>
            <a:spLocks noChangeShapeType="1"/>
          </p:cNvSpPr>
          <p:nvPr/>
        </p:nvSpPr>
        <p:spPr bwMode="gray">
          <a:xfrm>
            <a:off x="2147664" y="3601537"/>
            <a:ext cx="4800600" cy="0"/>
          </a:xfrm>
          <a:prstGeom prst="lin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Rectangle 261"/>
          <p:cNvSpPr>
            <a:spLocks noChangeArrowheads="1"/>
          </p:cNvSpPr>
          <p:nvPr/>
        </p:nvSpPr>
        <p:spPr bwMode="gray">
          <a:xfrm rot="3419336">
            <a:off x="1863501" y="3025275"/>
            <a:ext cx="479425" cy="5207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ru-RU"/>
          </a:p>
        </p:txBody>
      </p:sp>
      <p:sp>
        <p:nvSpPr>
          <p:cNvPr id="33" name="Text Box 262"/>
          <p:cNvSpPr txBox="1">
            <a:spLocks noChangeArrowheads="1"/>
          </p:cNvSpPr>
          <p:nvPr/>
        </p:nvSpPr>
        <p:spPr bwMode="gray">
          <a:xfrm>
            <a:off x="1919064" y="3068137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FFFF"/>
                </a:solidFill>
                <a:latin typeface="Arial" charset="0"/>
              </a:rPr>
              <a:t>2</a:t>
            </a:r>
          </a:p>
        </p:txBody>
      </p:sp>
      <p:sp>
        <p:nvSpPr>
          <p:cNvPr id="34" name="Line 263"/>
          <p:cNvSpPr>
            <a:spLocks noChangeShapeType="1"/>
          </p:cNvSpPr>
          <p:nvPr/>
        </p:nvSpPr>
        <p:spPr bwMode="gray">
          <a:xfrm>
            <a:off x="2149252" y="4438150"/>
            <a:ext cx="4799012" cy="1587"/>
          </a:xfrm>
          <a:prstGeom prst="lin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Rectangle 264"/>
          <p:cNvSpPr>
            <a:spLocks noChangeArrowheads="1"/>
          </p:cNvSpPr>
          <p:nvPr/>
        </p:nvSpPr>
        <p:spPr bwMode="gray">
          <a:xfrm rot="3419336">
            <a:off x="1863501" y="3863475"/>
            <a:ext cx="479425" cy="5207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ru-RU"/>
          </a:p>
        </p:txBody>
      </p:sp>
      <p:sp>
        <p:nvSpPr>
          <p:cNvPr id="36" name="Text Box 265"/>
          <p:cNvSpPr txBox="1">
            <a:spLocks noChangeArrowheads="1"/>
          </p:cNvSpPr>
          <p:nvPr/>
        </p:nvSpPr>
        <p:spPr bwMode="gray">
          <a:xfrm>
            <a:off x="1919064" y="3906337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37" name="Line 266"/>
          <p:cNvSpPr>
            <a:spLocks noChangeShapeType="1"/>
          </p:cNvSpPr>
          <p:nvPr/>
        </p:nvSpPr>
        <p:spPr bwMode="gray">
          <a:xfrm>
            <a:off x="2147664" y="6138362"/>
            <a:ext cx="4800600" cy="0"/>
          </a:xfrm>
          <a:prstGeom prst="line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ru-RU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Rectangle 267"/>
          <p:cNvSpPr>
            <a:spLocks noChangeArrowheads="1"/>
          </p:cNvSpPr>
          <p:nvPr/>
        </p:nvSpPr>
        <p:spPr bwMode="ltGray">
          <a:xfrm rot="3419336">
            <a:off x="1863501" y="5562100"/>
            <a:ext cx="479425" cy="520700"/>
          </a:xfrm>
          <a:prstGeom prst="rect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0099"/>
            </a:extrusionClr>
          </a:sp3d>
        </p:spPr>
        <p:txBody>
          <a:bodyPr wrap="none" anchor="ctr">
            <a:flatTx/>
          </a:bodyPr>
          <a:lstStyle/>
          <a:p>
            <a:endParaRPr lang="ru-RU"/>
          </a:p>
        </p:txBody>
      </p:sp>
      <p:sp>
        <p:nvSpPr>
          <p:cNvPr id="39" name="Text Box 268"/>
          <p:cNvSpPr txBox="1">
            <a:spLocks noChangeArrowheads="1"/>
          </p:cNvSpPr>
          <p:nvPr/>
        </p:nvSpPr>
        <p:spPr bwMode="gray">
          <a:xfrm>
            <a:off x="1919064" y="5604962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FFFF"/>
                </a:solidFill>
                <a:latin typeface="Arial" charset="0"/>
              </a:rPr>
              <a:t>5</a:t>
            </a:r>
          </a:p>
        </p:txBody>
      </p:sp>
      <p:sp>
        <p:nvSpPr>
          <p:cNvPr id="40" name="Text Box 269"/>
          <p:cNvSpPr txBox="1">
            <a:spLocks noChangeArrowheads="1"/>
          </p:cNvSpPr>
          <p:nvPr/>
        </p:nvSpPr>
        <p:spPr bwMode="gray">
          <a:xfrm>
            <a:off x="3043681" y="3123532"/>
            <a:ext cx="243239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Компания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AI</a:t>
            </a:r>
          </a:p>
        </p:txBody>
      </p:sp>
      <p:sp>
        <p:nvSpPr>
          <p:cNvPr id="41" name="Text Box 270"/>
          <p:cNvSpPr txBox="1">
            <a:spLocks noChangeArrowheads="1"/>
          </p:cNvSpPr>
          <p:nvPr/>
        </p:nvSpPr>
        <p:spPr bwMode="gray">
          <a:xfrm>
            <a:off x="3034734" y="3969898"/>
            <a:ext cx="34311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Box 271"/>
          <p:cNvSpPr txBox="1">
            <a:spLocks noChangeArrowheads="1"/>
          </p:cNvSpPr>
          <p:nvPr/>
        </p:nvSpPr>
        <p:spPr bwMode="gray">
          <a:xfrm>
            <a:off x="3043681" y="4803381"/>
            <a:ext cx="207838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бота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272"/>
          <p:cNvSpPr txBox="1">
            <a:spLocks noChangeArrowheads="1"/>
          </p:cNvSpPr>
          <p:nvPr/>
        </p:nvSpPr>
        <p:spPr bwMode="gray">
          <a:xfrm>
            <a:off x="3043681" y="5663805"/>
            <a:ext cx="173265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бота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DE5251D-354D-4FDF-B0C6-CB4080C4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0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бота в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95DB82-FB80-43DD-88EA-93390CF8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B519B9-B002-4891-BED6-4916DC6D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7" y="1486196"/>
            <a:ext cx="4271366" cy="2474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E2AB67-D434-40A0-9EE8-8B0F307A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49" y="4068325"/>
            <a:ext cx="4285151" cy="2365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886B2A-0275-45BD-A584-9E9F0DEDE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55" y="2299537"/>
            <a:ext cx="4153388" cy="1200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B0F6FF-D4E9-48C0-806E-C7460B684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018" y="3573016"/>
            <a:ext cx="4159507" cy="2366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84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A55EE6-49D0-4090-B125-16DB5C90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3074" name="Picture 2" descr="Рейтинг голосовых роботов для бизнеса 2021. ТОП 10 лучших">
            <a:extLst>
              <a:ext uri="{FF2B5EF4-FFF2-40B4-BE49-F238E27FC236}">
                <a16:creationId xmlns:a16="http://schemas.microsoft.com/office/drawing/2014/main" id="{38885DDB-DE4E-44D9-B98A-D1577A17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420888"/>
            <a:ext cx="2848016" cy="28480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1">
            <a:extLst>
              <a:ext uri="{FF2B5EF4-FFF2-40B4-BE49-F238E27FC236}">
                <a16:creationId xmlns:a16="http://schemas.microsoft.com/office/drawing/2014/main" id="{FCFF6E6B-85E5-433C-9AEE-89218A18F3A8}"/>
              </a:ext>
            </a:extLst>
          </p:cNvPr>
          <p:cNvSpPr txBox="1">
            <a:spLocks/>
          </p:cNvSpPr>
          <p:nvPr/>
        </p:nvSpPr>
        <p:spPr>
          <a:xfrm>
            <a:off x="827584" y="2276872"/>
            <a:ext cx="3960440" cy="46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Создание простых и сложных сценариев взаимодействия.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Доступно даже для тех, кто не имеет опыта программирования.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Возможность предварительного тестирования чат-ботов: проверка на ошибки перед публикацией. </a:t>
            </a:r>
          </a:p>
        </p:txBody>
      </p:sp>
    </p:spTree>
    <p:extLst>
      <p:ext uri="{BB962C8B-B14F-4D97-AF65-F5344CB8AC3E}">
        <p14:creationId xmlns:p14="http://schemas.microsoft.com/office/powerpoint/2010/main" val="81057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используемых источников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51520" y="2636912"/>
            <a:ext cx="7632848" cy="4248472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Деловой портал с уникальной базой знаний: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https://www.tadviser.ru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знаний по продуктам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AI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https://knowledge.just-ai.com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Гид по разработке чат-бота в конструкторе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https://aimylogic.com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3036C65-D7C5-40C5-99B2-A4461CC4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85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5373216"/>
            <a:ext cx="6372200" cy="1368152"/>
          </a:xfrm>
        </p:spPr>
        <p:txBody>
          <a:bodyPr>
            <a:noAutofit/>
          </a:bodyPr>
          <a:lstStyle/>
          <a:p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имание!</a:t>
            </a:r>
            <a:endParaRPr lang="ru-RU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6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чат-бот?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программа с искусственным интеллектом, имитирующая диалог с человеком и настроенная на мгновенный ответ на вопрос пользователя через различные сервисы.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25" y="2294731"/>
            <a:ext cx="3810000" cy="36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68B353-A95C-46DE-9517-FBFAC315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1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Зачем чат-боты нужны бизнесу?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79410" y="2204864"/>
            <a:ext cx="4124637" cy="369332"/>
          </a:xfr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Доступны круглосуточно, без выходных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C9578F-B57A-44D5-AAEA-242BD1D3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C91D0-5E37-495C-930F-4422B682EFA6}"/>
              </a:ext>
            </a:extLst>
          </p:cNvPr>
          <p:cNvSpPr txBox="1"/>
          <p:nvPr/>
        </p:nvSpPr>
        <p:spPr>
          <a:xfrm>
            <a:off x="4027868" y="2663010"/>
            <a:ext cx="4124638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Клиенты охотно общаются с чат-ботами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11E56-19D5-47F8-8730-64A521E54FD0}"/>
              </a:ext>
            </a:extLst>
          </p:cNvPr>
          <p:cNvSpPr txBox="1"/>
          <p:nvPr/>
        </p:nvSpPr>
        <p:spPr>
          <a:xfrm>
            <a:off x="879410" y="3167066"/>
            <a:ext cx="4988733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Обслуживают несколько клиентов одновременно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FBF69-4689-4FBD-B140-13451F66E8C9}"/>
              </a:ext>
            </a:extLst>
          </p:cNvPr>
          <p:cNvSpPr txBox="1"/>
          <p:nvPr/>
        </p:nvSpPr>
        <p:spPr>
          <a:xfrm>
            <a:off x="4027868" y="3671122"/>
            <a:ext cx="3496460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Собирают и анализируют данные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F5D6D-44EC-48F8-AAED-4399285D9429}"/>
              </a:ext>
            </a:extLst>
          </p:cNvPr>
          <p:cNvSpPr txBox="1"/>
          <p:nvPr/>
        </p:nvSpPr>
        <p:spPr>
          <a:xfrm>
            <a:off x="908145" y="4175178"/>
            <a:ext cx="5320038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Помогают персонализировать общение с клиентами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F9675-DC38-488B-8B78-757C05B1BF78}"/>
              </a:ext>
            </a:extLst>
          </p:cNvPr>
          <p:cNvSpPr txBox="1"/>
          <p:nvPr/>
        </p:nvSpPr>
        <p:spPr>
          <a:xfrm>
            <a:off x="4027867" y="4679234"/>
            <a:ext cx="3136420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Говорят на нескольких языках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71B6F-286C-4160-A907-A24CE9A9D87C}"/>
              </a:ext>
            </a:extLst>
          </p:cNvPr>
          <p:cNvSpPr txBox="1"/>
          <p:nvPr/>
        </p:nvSpPr>
        <p:spPr>
          <a:xfrm>
            <a:off x="908145" y="5183290"/>
            <a:ext cx="5392046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Автоматизируют процессы общения с пользователем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1AA41-0EA8-48EF-9467-A30998308AF3}"/>
              </a:ext>
            </a:extLst>
          </p:cNvPr>
          <p:cNvSpPr txBox="1"/>
          <p:nvPr/>
        </p:nvSpPr>
        <p:spPr>
          <a:xfrm>
            <a:off x="4027868" y="5687346"/>
            <a:ext cx="4216540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Поддерживают различные мессенджеры</a:t>
            </a:r>
          </a:p>
        </p:txBody>
      </p:sp>
    </p:spTree>
    <p:extLst>
      <p:ext uri="{BB962C8B-B14F-4D97-AF65-F5344CB8AC3E}">
        <p14:creationId xmlns:p14="http://schemas.microsoft.com/office/powerpoint/2010/main" val="33278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Компания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Just 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27584" y="1844824"/>
            <a:ext cx="7344816" cy="26642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AI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(группа компаний i-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ИТ-компания, специализирующаяся на технологиях искусственного интеллекта, машинного обучения и понимания естественного языка (NLU)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4B5DA5-5C4A-4481-B3C9-9648EF9F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5</a:t>
            </a:fld>
            <a:endParaRPr lang="ru-RU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FBB9C19-3240-484E-8925-8E563BEA7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73878"/>
              </p:ext>
            </p:extLst>
          </p:nvPr>
        </p:nvGraphicFramePr>
        <p:xfrm>
          <a:off x="1548791" y="3663032"/>
          <a:ext cx="609600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672615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82978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Сайт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just-ai.com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14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регистрации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мая 2018 год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23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основания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 год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7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Численность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101–200 человек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Местоположение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Россия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988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9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компании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Just 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EBD569-6F13-4664-A6DE-CE4B1051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6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37774B1-18C8-4692-926C-92644A999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0860102"/>
              </p:ext>
            </p:extLst>
          </p:nvPr>
        </p:nvGraphicFramePr>
        <p:xfrm>
          <a:off x="611560" y="1844824"/>
          <a:ext cx="7992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377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260648"/>
            <a:ext cx="6768753" cy="115089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Продукты компании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Just 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7AD34-4946-4FAD-89CB-A6F2B572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7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646B6B0-08B2-408B-BDBC-B1C817B93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422771"/>
              </p:ext>
            </p:extLst>
          </p:nvPr>
        </p:nvGraphicFramePr>
        <p:xfrm>
          <a:off x="467544" y="2924944"/>
          <a:ext cx="8280920" cy="2922398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4140460">
                  <a:extLst>
                    <a:ext uri="{9D8B030D-6E8A-4147-A177-3AD203B41FA5}">
                      <a16:colId xmlns:a16="http://schemas.microsoft.com/office/drawing/2014/main" val="2606730462"/>
                    </a:ext>
                  </a:extLst>
                </a:gridCol>
                <a:gridCol w="4140460">
                  <a:extLst>
                    <a:ext uri="{9D8B030D-6E8A-4147-A177-3AD203B41FA5}">
                      <a16:colId xmlns:a16="http://schemas.microsoft.com/office/drawing/2014/main" val="1856975068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Aimylogic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Модульный NLU-конструктор для создания чат-ботов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Речевые технологии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54631976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Just AI: </a:t>
                      </a:r>
                      <a:r>
                        <a:rPr lang="ru-RU" sz="14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Aimyvoice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Маркетплейс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голосов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Речевые технологии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53259609"/>
                  </a:ext>
                </a:extLst>
              </a:tr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Just AI </a:t>
                      </a:r>
                      <a:r>
                        <a:rPr lang="ru-RU" sz="14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Conversational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(JAICP)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Речевые технологии</a:t>
                      </a:r>
                      <a:r>
                        <a:rPr lang="ru-RU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Средства разработки приложений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515091813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Just AI </a:t>
                      </a:r>
                      <a:r>
                        <a:rPr lang="ru-RU" sz="14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Jay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CoPilot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Речевые технологии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05331329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Just AI Интеллектуальный IVR</a:t>
                      </a:r>
                      <a:endParaRPr lang="ru-RU" sz="1400" b="0" u="none" strike="noStrike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-центры</a:t>
                      </a:r>
                      <a:r>
                        <a:rPr lang="ru-RU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Речевые технологии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353501736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Zenbot</a:t>
                      </a:r>
                      <a:endParaRPr lang="ru-RU" sz="1400" b="0" u="none" strike="noStrike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Речевые технологии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89300801"/>
                  </a:ext>
                </a:extLst>
              </a:tr>
              <a:tr h="1320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Zenbox</a:t>
                      </a:r>
                      <a:endParaRPr lang="ru-RU" sz="1400" b="0" u="none" strike="noStrike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Речевые технологии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2234305"/>
                  </a:ext>
                </a:extLst>
              </a:tr>
              <a:tr h="13208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u="none" strike="noStrike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Емеля Умеющий говорить и понимать детей робот</a:t>
                      </a:r>
                      <a:endParaRPr lang="ru-RU" sz="1400" b="0" u="none" strike="noStrike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ru-RU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Речевые технологии</a:t>
                      </a:r>
                      <a:endParaRPr lang="ru-RU" sz="12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13695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6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727684" y="2060848"/>
            <a:ext cx="5688632" cy="122413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визуальный конструктор для создания текстовых и голосовых ботов с искусственным интеллектом. Разработан компанией Just AI.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02628B-12E9-4C23-AA63-F6DBC5B2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8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E46B6F8-4391-4923-A873-9D9B9E49C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57555"/>
              </p:ext>
            </p:extLst>
          </p:nvPr>
        </p:nvGraphicFramePr>
        <p:xfrm>
          <a:off x="1547664" y="3663032"/>
          <a:ext cx="6097127" cy="1875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9127">
                  <a:extLst>
                    <a:ext uri="{9D8B030D-6E8A-4147-A177-3AD203B41FA5}">
                      <a16:colId xmlns:a16="http://schemas.microsoft.com/office/drawing/2014/main" val="31672615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82978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Разработчики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Just AI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14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Дата премьеры системы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май 2018 года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236327"/>
                  </a:ext>
                </a:extLst>
              </a:tr>
              <a:tr h="392440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Дата последнего релиза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2021/01/22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77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Отрасли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Интернет-сервисы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Технологии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Речевые технологии</a:t>
                      </a:r>
                      <a:endParaRPr lang="ru-RU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988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72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51520" y="476672"/>
            <a:ext cx="6552729" cy="115089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конструктора </a:t>
            </a:r>
            <a:r>
              <a:rPr lang="ru-RU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Aimylogic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638E1C-F8D1-4807-B0D8-F37DDDAC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A1F6A-164B-43BA-A19E-4AE6BB502A21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7C5FB0D9-CE96-438F-A415-5A85CB09AE22}"/>
              </a:ext>
            </a:extLst>
          </p:cNvPr>
          <p:cNvSpPr/>
          <p:nvPr/>
        </p:nvSpPr>
        <p:spPr>
          <a:xfrm>
            <a:off x="1954414" y="1983305"/>
            <a:ext cx="5591017" cy="4352347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506EF27-80AB-4B76-9FE7-F0773986DA2B}"/>
              </a:ext>
            </a:extLst>
          </p:cNvPr>
          <p:cNvGrpSpPr/>
          <p:nvPr/>
        </p:nvGrpSpPr>
        <p:grpSpPr>
          <a:xfrm>
            <a:off x="1331640" y="3315296"/>
            <a:ext cx="2880320" cy="1688366"/>
            <a:chOff x="4000" y="1219199"/>
            <a:chExt cx="1924069" cy="1625600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D1A9C0C6-2683-4A61-8E39-2673DE716C40}"/>
                </a:ext>
              </a:extLst>
            </p:cNvPr>
            <p:cNvSpPr/>
            <p:nvPr/>
          </p:nvSpPr>
          <p:spPr>
            <a:xfrm>
              <a:off x="4000" y="1219199"/>
              <a:ext cx="1924069" cy="1625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Прямоугольник: скругленные углы 4">
              <a:extLst>
                <a:ext uri="{FF2B5EF4-FFF2-40B4-BE49-F238E27FC236}">
                  <a16:creationId xmlns:a16="http://schemas.microsoft.com/office/drawing/2014/main" id="{B9960D97-3E45-484D-80E6-F4C885C0DFA3}"/>
                </a:ext>
              </a:extLst>
            </p:cNvPr>
            <p:cNvSpPr txBox="1"/>
            <p:nvPr/>
          </p:nvSpPr>
          <p:spPr>
            <a:xfrm>
              <a:off x="83355" y="1298554"/>
              <a:ext cx="1765359" cy="14668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/>
              <a:r>
                <a:rPr lang="ru-R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2018: Выпуск </a:t>
              </a:r>
              <a:r>
                <a:rPr lang="ru-RU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Aimylogic</a:t>
              </a:r>
              <a:r>
                <a:rPr lang="ru-R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для создания чат-ботов.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EA6B858-418A-4BCE-94EA-CC5129552551}"/>
              </a:ext>
            </a:extLst>
          </p:cNvPr>
          <p:cNvGrpSpPr/>
          <p:nvPr/>
        </p:nvGrpSpPr>
        <p:grpSpPr>
          <a:xfrm>
            <a:off x="4413343" y="3315296"/>
            <a:ext cx="2880320" cy="1688366"/>
            <a:chOff x="4000" y="1219199"/>
            <a:chExt cx="1924069" cy="1625600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1FD25837-D40C-43DC-A36E-DD7BA767F5B5}"/>
                </a:ext>
              </a:extLst>
            </p:cNvPr>
            <p:cNvSpPr/>
            <p:nvPr/>
          </p:nvSpPr>
          <p:spPr>
            <a:xfrm>
              <a:off x="4000" y="1219199"/>
              <a:ext cx="1924069" cy="1625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Прямоугольник: скругленные углы 4">
              <a:extLst>
                <a:ext uri="{FF2B5EF4-FFF2-40B4-BE49-F238E27FC236}">
                  <a16:creationId xmlns:a16="http://schemas.microsoft.com/office/drawing/2014/main" id="{717436ED-1C72-4029-9AC1-06F0FFF8A381}"/>
                </a:ext>
              </a:extLst>
            </p:cNvPr>
            <p:cNvSpPr txBox="1"/>
            <p:nvPr/>
          </p:nvSpPr>
          <p:spPr>
            <a:xfrm>
              <a:off x="83355" y="1298554"/>
              <a:ext cx="1765359" cy="14668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/>
              <a:r>
                <a:rPr lang="ru-RU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2021: Возможность создавать навыки для "Маруси".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11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7edb7f56c31b37833b9f375464f69364a7735"/>
</p:tagLst>
</file>

<file path=ppt/theme/theme1.xml><?xml version="1.0" encoding="utf-8"?>
<a:theme xmlns:a="http://schemas.openxmlformats.org/drawingml/2006/main" name="Тема Office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2948</TotalTime>
  <Words>659</Words>
  <Application>Microsoft Office PowerPoint</Application>
  <PresentationFormat>Экран (4:3)</PresentationFormat>
  <Paragraphs>167</Paragraphs>
  <Slides>23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Тема Office</vt:lpstr>
      <vt:lpstr>Конструктор AimyLogic для создания чат-ботов</vt:lpstr>
      <vt:lpstr>Содержание</vt:lpstr>
      <vt:lpstr>Что такое чат-бот?</vt:lpstr>
      <vt:lpstr>Зачем чат-боты нужны бизнесу?</vt:lpstr>
      <vt:lpstr>Компания Just AI</vt:lpstr>
      <vt:lpstr>История компании Just AI</vt:lpstr>
      <vt:lpstr>Продукты компании Just AI</vt:lpstr>
      <vt:lpstr>Конструктор Aimylogic</vt:lpstr>
      <vt:lpstr>История конструктора Aimylogic</vt:lpstr>
      <vt:lpstr>Функционал конструктора Aimylogic</vt:lpstr>
      <vt:lpstr>Функционал конструктора Aimylogic</vt:lpstr>
      <vt:lpstr>Функционал конструктора Aimylogic</vt:lpstr>
      <vt:lpstr>Функционал конструктора Aimylogic</vt:lpstr>
      <vt:lpstr>Интеграции конструктора Aimylogic</vt:lpstr>
      <vt:lpstr>Создание бота с помощью конструктора Aimylogic</vt:lpstr>
      <vt:lpstr>Создание бота с помощью конструктора Aimylogic</vt:lpstr>
      <vt:lpstr>Тестирование бота в конструкторе Aimylogic</vt:lpstr>
      <vt:lpstr>Тестирование бота в конструкторе Aimylogic</vt:lpstr>
      <vt:lpstr>Работа бота в Telegram</vt:lpstr>
      <vt:lpstr>Работа бота в Telegram</vt:lpstr>
      <vt:lpstr>Заключение</vt:lpstr>
      <vt:lpstr>Список используемых источников</vt:lpstr>
      <vt:lpstr>Спасибо за внимание!</vt:lpstr>
    </vt:vector>
  </TitlesOfParts>
  <Company>presentation-creation.ru</Company>
  <LinksUpToDate>false</LinksUpToDate>
  <SharedDoc>false</SharedDoc>
  <HyperlinkBase>https://presentation-creation.ru/powerpoint-templates.html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 бот</dc:title>
  <dc:creator>obstinate</dc:creator>
  <dc:description>Шаблон презентации с сайта https://presentation-creation.ru/</dc:description>
  <cp:lastModifiedBy>Осипова Елизавета Андреевна</cp:lastModifiedBy>
  <cp:revision>1425</cp:revision>
  <dcterms:created xsi:type="dcterms:W3CDTF">2018-02-25T09:09:03Z</dcterms:created>
  <dcterms:modified xsi:type="dcterms:W3CDTF">2024-12-22T17:59:33Z</dcterms:modified>
</cp:coreProperties>
</file>